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8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D6D2C3-445B-4AF6-AEA8-3D021AD870A6}"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487A1D-28D2-4C45-843F-FF7B7BE37220}" type="slidenum">
              <a:rPr lang="en-IN" smtClean="0"/>
              <a:t>‹#›</a:t>
            </a:fld>
            <a:endParaRPr lang="en-IN"/>
          </a:p>
        </p:txBody>
      </p:sp>
    </p:spTree>
    <p:extLst>
      <p:ext uri="{BB962C8B-B14F-4D97-AF65-F5344CB8AC3E}">
        <p14:creationId xmlns:p14="http://schemas.microsoft.com/office/powerpoint/2010/main" val="688991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6D2C3-445B-4AF6-AEA8-3D021AD870A6}"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487A1D-28D2-4C45-843F-FF7B7BE37220}" type="slidenum">
              <a:rPr lang="en-IN" smtClean="0"/>
              <a:t>‹#›</a:t>
            </a:fld>
            <a:endParaRPr lang="en-IN"/>
          </a:p>
        </p:txBody>
      </p:sp>
    </p:spTree>
    <p:extLst>
      <p:ext uri="{BB962C8B-B14F-4D97-AF65-F5344CB8AC3E}">
        <p14:creationId xmlns:p14="http://schemas.microsoft.com/office/powerpoint/2010/main" val="1214235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6D2C3-445B-4AF6-AEA8-3D021AD870A6}"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487A1D-28D2-4C45-843F-FF7B7BE3722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24469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6D2C3-445B-4AF6-AEA8-3D021AD870A6}"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487A1D-28D2-4C45-843F-FF7B7BE37220}" type="slidenum">
              <a:rPr lang="en-IN" smtClean="0"/>
              <a:t>‹#›</a:t>
            </a:fld>
            <a:endParaRPr lang="en-IN"/>
          </a:p>
        </p:txBody>
      </p:sp>
    </p:spTree>
    <p:extLst>
      <p:ext uri="{BB962C8B-B14F-4D97-AF65-F5344CB8AC3E}">
        <p14:creationId xmlns:p14="http://schemas.microsoft.com/office/powerpoint/2010/main" val="1837218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6D2C3-445B-4AF6-AEA8-3D021AD870A6}"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487A1D-28D2-4C45-843F-FF7B7BE3722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82791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6D2C3-445B-4AF6-AEA8-3D021AD870A6}"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487A1D-28D2-4C45-843F-FF7B7BE37220}" type="slidenum">
              <a:rPr lang="en-IN" smtClean="0"/>
              <a:t>‹#›</a:t>
            </a:fld>
            <a:endParaRPr lang="en-IN"/>
          </a:p>
        </p:txBody>
      </p:sp>
    </p:spTree>
    <p:extLst>
      <p:ext uri="{BB962C8B-B14F-4D97-AF65-F5344CB8AC3E}">
        <p14:creationId xmlns:p14="http://schemas.microsoft.com/office/powerpoint/2010/main" val="1325453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D6D2C3-445B-4AF6-AEA8-3D021AD870A6}"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487A1D-28D2-4C45-843F-FF7B7BE37220}" type="slidenum">
              <a:rPr lang="en-IN" smtClean="0"/>
              <a:t>‹#›</a:t>
            </a:fld>
            <a:endParaRPr lang="en-IN"/>
          </a:p>
        </p:txBody>
      </p:sp>
    </p:spTree>
    <p:extLst>
      <p:ext uri="{BB962C8B-B14F-4D97-AF65-F5344CB8AC3E}">
        <p14:creationId xmlns:p14="http://schemas.microsoft.com/office/powerpoint/2010/main" val="2489175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D6D2C3-445B-4AF6-AEA8-3D021AD870A6}"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487A1D-28D2-4C45-843F-FF7B7BE37220}" type="slidenum">
              <a:rPr lang="en-IN" smtClean="0"/>
              <a:t>‹#›</a:t>
            </a:fld>
            <a:endParaRPr lang="en-IN"/>
          </a:p>
        </p:txBody>
      </p:sp>
    </p:spTree>
    <p:extLst>
      <p:ext uri="{BB962C8B-B14F-4D97-AF65-F5344CB8AC3E}">
        <p14:creationId xmlns:p14="http://schemas.microsoft.com/office/powerpoint/2010/main" val="2694075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D6D2C3-445B-4AF6-AEA8-3D021AD870A6}"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487A1D-28D2-4C45-843F-FF7B7BE37220}" type="slidenum">
              <a:rPr lang="en-IN" smtClean="0"/>
              <a:t>‹#›</a:t>
            </a:fld>
            <a:endParaRPr lang="en-IN"/>
          </a:p>
        </p:txBody>
      </p:sp>
    </p:spTree>
    <p:extLst>
      <p:ext uri="{BB962C8B-B14F-4D97-AF65-F5344CB8AC3E}">
        <p14:creationId xmlns:p14="http://schemas.microsoft.com/office/powerpoint/2010/main" val="82681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6D2C3-445B-4AF6-AEA8-3D021AD870A6}"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487A1D-28D2-4C45-843F-FF7B7BE37220}" type="slidenum">
              <a:rPr lang="en-IN" smtClean="0"/>
              <a:t>‹#›</a:t>
            </a:fld>
            <a:endParaRPr lang="en-IN"/>
          </a:p>
        </p:txBody>
      </p:sp>
    </p:spTree>
    <p:extLst>
      <p:ext uri="{BB962C8B-B14F-4D97-AF65-F5344CB8AC3E}">
        <p14:creationId xmlns:p14="http://schemas.microsoft.com/office/powerpoint/2010/main" val="1444224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D6D2C3-445B-4AF6-AEA8-3D021AD870A6}" type="datetimeFigureOut">
              <a:rPr lang="en-IN" smtClean="0"/>
              <a:t>10-03-2023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487A1D-28D2-4C45-843F-FF7B7BE37220}" type="slidenum">
              <a:rPr lang="en-IN" smtClean="0"/>
              <a:t>‹#›</a:t>
            </a:fld>
            <a:endParaRPr lang="en-IN"/>
          </a:p>
        </p:txBody>
      </p:sp>
    </p:spTree>
    <p:extLst>
      <p:ext uri="{BB962C8B-B14F-4D97-AF65-F5344CB8AC3E}">
        <p14:creationId xmlns:p14="http://schemas.microsoft.com/office/powerpoint/2010/main" val="2567245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D6D2C3-445B-4AF6-AEA8-3D021AD870A6}" type="datetimeFigureOut">
              <a:rPr lang="en-IN" smtClean="0"/>
              <a:t>10-03-2023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487A1D-28D2-4C45-843F-FF7B7BE37220}" type="slidenum">
              <a:rPr lang="en-IN" smtClean="0"/>
              <a:t>‹#›</a:t>
            </a:fld>
            <a:endParaRPr lang="en-IN"/>
          </a:p>
        </p:txBody>
      </p:sp>
    </p:spTree>
    <p:extLst>
      <p:ext uri="{BB962C8B-B14F-4D97-AF65-F5344CB8AC3E}">
        <p14:creationId xmlns:p14="http://schemas.microsoft.com/office/powerpoint/2010/main" val="4133950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D6D2C3-445B-4AF6-AEA8-3D021AD870A6}" type="datetimeFigureOut">
              <a:rPr lang="en-IN" smtClean="0"/>
              <a:t>10-03-2023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487A1D-28D2-4C45-843F-FF7B7BE37220}" type="slidenum">
              <a:rPr lang="en-IN" smtClean="0"/>
              <a:t>‹#›</a:t>
            </a:fld>
            <a:endParaRPr lang="en-IN"/>
          </a:p>
        </p:txBody>
      </p:sp>
    </p:spTree>
    <p:extLst>
      <p:ext uri="{BB962C8B-B14F-4D97-AF65-F5344CB8AC3E}">
        <p14:creationId xmlns:p14="http://schemas.microsoft.com/office/powerpoint/2010/main" val="3568095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D6D2C3-445B-4AF6-AEA8-3D021AD870A6}" type="datetimeFigureOut">
              <a:rPr lang="en-IN" smtClean="0"/>
              <a:t>10-03-2023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487A1D-28D2-4C45-843F-FF7B7BE37220}" type="slidenum">
              <a:rPr lang="en-IN" smtClean="0"/>
              <a:t>‹#›</a:t>
            </a:fld>
            <a:endParaRPr lang="en-IN"/>
          </a:p>
        </p:txBody>
      </p:sp>
    </p:spTree>
    <p:extLst>
      <p:ext uri="{BB962C8B-B14F-4D97-AF65-F5344CB8AC3E}">
        <p14:creationId xmlns:p14="http://schemas.microsoft.com/office/powerpoint/2010/main" val="175211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D6D2C3-445B-4AF6-AEA8-3D021AD870A6}" type="datetimeFigureOut">
              <a:rPr lang="en-IN" smtClean="0"/>
              <a:t>10-03-2023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487A1D-28D2-4C45-843F-FF7B7BE37220}" type="slidenum">
              <a:rPr lang="en-IN" smtClean="0"/>
              <a:t>‹#›</a:t>
            </a:fld>
            <a:endParaRPr lang="en-IN"/>
          </a:p>
        </p:txBody>
      </p:sp>
    </p:spTree>
    <p:extLst>
      <p:ext uri="{BB962C8B-B14F-4D97-AF65-F5344CB8AC3E}">
        <p14:creationId xmlns:p14="http://schemas.microsoft.com/office/powerpoint/2010/main" val="1312034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D6D2C3-445B-4AF6-AEA8-3D021AD870A6}" type="datetimeFigureOut">
              <a:rPr lang="en-IN" smtClean="0"/>
              <a:t>10-03-2023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487A1D-28D2-4C45-843F-FF7B7BE37220}" type="slidenum">
              <a:rPr lang="en-IN" smtClean="0"/>
              <a:t>‹#›</a:t>
            </a:fld>
            <a:endParaRPr lang="en-IN"/>
          </a:p>
        </p:txBody>
      </p:sp>
    </p:spTree>
    <p:extLst>
      <p:ext uri="{BB962C8B-B14F-4D97-AF65-F5344CB8AC3E}">
        <p14:creationId xmlns:p14="http://schemas.microsoft.com/office/powerpoint/2010/main" val="324322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D6D2C3-445B-4AF6-AEA8-3D021AD870A6}" type="datetimeFigureOut">
              <a:rPr lang="en-IN" smtClean="0"/>
              <a:t>10-03-2023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487A1D-28D2-4C45-843F-FF7B7BE37220}" type="slidenum">
              <a:rPr lang="en-IN" smtClean="0"/>
              <a:t>‹#›</a:t>
            </a:fld>
            <a:endParaRPr lang="en-IN"/>
          </a:p>
        </p:txBody>
      </p:sp>
    </p:spTree>
    <p:extLst>
      <p:ext uri="{BB962C8B-B14F-4D97-AF65-F5344CB8AC3E}">
        <p14:creationId xmlns:p14="http://schemas.microsoft.com/office/powerpoint/2010/main" val="19697902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E2F91-D457-AFEC-4111-FAB75794F22E}"/>
              </a:ext>
            </a:extLst>
          </p:cNvPr>
          <p:cNvSpPr>
            <a:spLocks noGrp="1"/>
          </p:cNvSpPr>
          <p:nvPr>
            <p:ph type="ctrTitle" idx="4294967295"/>
          </p:nvPr>
        </p:nvSpPr>
        <p:spPr>
          <a:xfrm>
            <a:off x="3048000" y="1908175"/>
            <a:ext cx="9144000" cy="2387600"/>
          </a:xfrm>
        </p:spPr>
        <p:txBody>
          <a:bodyPr>
            <a:normAutofit/>
          </a:bodyPr>
          <a:lstStyle/>
          <a:p>
            <a:pPr algn="ctr"/>
            <a:r>
              <a:rPr lang="en-IN" b="1" i="1" u="sng" dirty="0"/>
              <a:t>SILVER OAK COLLEGE</a:t>
            </a:r>
            <a:br>
              <a:rPr lang="en-IN" b="1" i="1" u="sng" dirty="0"/>
            </a:br>
            <a:r>
              <a:rPr lang="en-IN" b="1" i="1" u="sng" dirty="0"/>
              <a:t>OF</a:t>
            </a:r>
            <a:br>
              <a:rPr lang="en-IN" b="1" i="1" u="sng" dirty="0"/>
            </a:br>
            <a:r>
              <a:rPr lang="en-IN" b="1" i="1" u="sng" dirty="0"/>
              <a:t>COMPUTER APPLICATION</a:t>
            </a:r>
          </a:p>
        </p:txBody>
      </p:sp>
    </p:spTree>
    <p:extLst>
      <p:ext uri="{BB962C8B-B14F-4D97-AF65-F5344CB8AC3E}">
        <p14:creationId xmlns:p14="http://schemas.microsoft.com/office/powerpoint/2010/main" val="3577033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E30205-40FB-5B01-8C28-93EBB8C536B7}"/>
              </a:ext>
            </a:extLst>
          </p:cNvPr>
          <p:cNvSpPr>
            <a:spLocks noGrp="1"/>
          </p:cNvSpPr>
          <p:nvPr>
            <p:ph idx="1"/>
          </p:nvPr>
        </p:nvSpPr>
        <p:spPr/>
        <p:txBody>
          <a:bodyPr/>
          <a:lstStyle/>
          <a:p>
            <a:r>
              <a:rPr lang="en-IN" b="1" dirty="0"/>
              <a:t>Introduction to Delicious Diner </a:t>
            </a:r>
            <a:r>
              <a:rPr lang="en-IN" b="1" dirty="0" err="1"/>
              <a:t>Compair</a:t>
            </a:r>
            <a:r>
              <a:rPr lang="en-IN" b="1" dirty="0"/>
              <a:t> Behrouz Biryani</a:t>
            </a:r>
          </a:p>
          <a:p>
            <a:r>
              <a:rPr lang="en-IN" b="1" dirty="0"/>
              <a:t>The Health Benefits of Delicious Diner </a:t>
            </a:r>
            <a:r>
              <a:rPr lang="en-IN" b="1" dirty="0" err="1"/>
              <a:t>Compair</a:t>
            </a:r>
            <a:r>
              <a:rPr lang="en-IN" b="1" dirty="0"/>
              <a:t> Behrouz Biryani</a:t>
            </a:r>
          </a:p>
          <a:p>
            <a:r>
              <a:rPr lang="en-IN" b="1" dirty="0"/>
              <a:t>The Taste of Delicious Diner </a:t>
            </a:r>
            <a:r>
              <a:rPr lang="en-IN" b="1" dirty="0" err="1"/>
              <a:t>Compair</a:t>
            </a:r>
            <a:r>
              <a:rPr lang="en-IN" b="1" dirty="0"/>
              <a:t> Behrouz Biryani</a:t>
            </a:r>
          </a:p>
          <a:p>
            <a:r>
              <a:rPr lang="en-IN" b="1" dirty="0"/>
              <a:t>The Preparation of Delicious Diner </a:t>
            </a:r>
            <a:r>
              <a:rPr lang="en-IN" b="1" dirty="0" err="1"/>
              <a:t>Compair</a:t>
            </a:r>
            <a:r>
              <a:rPr lang="en-IN" b="1" dirty="0"/>
              <a:t> Behrouz Biryani</a:t>
            </a:r>
          </a:p>
          <a:p>
            <a:r>
              <a:rPr lang="en-IN" b="1" dirty="0"/>
              <a:t>The Serving of Delicious Diner </a:t>
            </a:r>
            <a:r>
              <a:rPr lang="en-IN" b="1" dirty="0" err="1"/>
              <a:t>Compair</a:t>
            </a:r>
            <a:r>
              <a:rPr lang="en-IN" b="1" dirty="0"/>
              <a:t> Behrouz Biryani</a:t>
            </a:r>
          </a:p>
          <a:p>
            <a:r>
              <a:rPr lang="en-IN" b="1" dirty="0"/>
              <a:t>The Popularity of Delicious Diner </a:t>
            </a:r>
            <a:r>
              <a:rPr lang="en-IN" b="1" dirty="0" err="1"/>
              <a:t>Compair</a:t>
            </a:r>
            <a:r>
              <a:rPr lang="en-IN" b="1" dirty="0"/>
              <a:t> Behrouz Biryani</a:t>
            </a:r>
          </a:p>
          <a:p>
            <a:endParaRPr lang="en-IN" dirty="0"/>
          </a:p>
        </p:txBody>
      </p:sp>
    </p:spTree>
    <p:extLst>
      <p:ext uri="{BB962C8B-B14F-4D97-AF65-F5344CB8AC3E}">
        <p14:creationId xmlns:p14="http://schemas.microsoft.com/office/powerpoint/2010/main" val="392474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9B614-2AA1-A416-19D7-EB6A18F00EC9}"/>
              </a:ext>
            </a:extLst>
          </p:cNvPr>
          <p:cNvSpPr>
            <a:spLocks noGrp="1"/>
          </p:cNvSpPr>
          <p:nvPr>
            <p:ph type="title"/>
          </p:nvPr>
        </p:nvSpPr>
        <p:spPr/>
        <p:txBody>
          <a:bodyPr/>
          <a:lstStyle/>
          <a:p>
            <a:pPr algn="ctr"/>
            <a:r>
              <a:rPr lang="en-US" b="1" i="1" u="sng" dirty="0"/>
              <a:t>Introduction to Delicious Diner </a:t>
            </a:r>
            <a:r>
              <a:rPr lang="en-US" b="1" i="1" u="sng" dirty="0" err="1"/>
              <a:t>Compair</a:t>
            </a:r>
            <a:r>
              <a:rPr lang="en-US" b="1" i="1" u="sng" dirty="0"/>
              <a:t> Behrouz Biryani</a:t>
            </a:r>
            <a:endParaRPr lang="en-IN" b="1" i="1" u="sng" dirty="0"/>
          </a:p>
        </p:txBody>
      </p:sp>
      <p:sp>
        <p:nvSpPr>
          <p:cNvPr id="3" name="Content Placeholder 2">
            <a:extLst>
              <a:ext uri="{FF2B5EF4-FFF2-40B4-BE49-F238E27FC236}">
                <a16:creationId xmlns:a16="http://schemas.microsoft.com/office/drawing/2014/main" id="{70078737-5968-01EE-2FAC-1658A59A07FC}"/>
              </a:ext>
            </a:extLst>
          </p:cNvPr>
          <p:cNvSpPr>
            <a:spLocks noGrp="1"/>
          </p:cNvSpPr>
          <p:nvPr>
            <p:ph idx="1"/>
          </p:nvPr>
        </p:nvSpPr>
        <p:spPr/>
        <p:txBody>
          <a:bodyPr/>
          <a:lstStyle/>
          <a:p>
            <a:r>
              <a:rPr lang="en-US" dirty="0"/>
              <a:t>Delicious Diner </a:t>
            </a:r>
            <a:r>
              <a:rPr lang="en-US" dirty="0" err="1"/>
              <a:t>Compair</a:t>
            </a:r>
            <a:r>
              <a:rPr lang="en-US" dirty="0"/>
              <a:t> Behrouz Biryani is a unique blend of aromatic spices and rice, cooked to perfection. It is a classic Indian dish that is served with a variety of accompaniments, such as raita, pickles, and chutneys. This biryani is a delicious, hearty meal that is sure to please any palate.</a:t>
            </a:r>
          </a:p>
          <a:p>
            <a:r>
              <a:rPr lang="en-US" dirty="0"/>
              <a:t>Behrouz Biryani is made with basmati rice, saffron, and a variety of spices, such as cardamom, cloves, cinnamon, and bay leaves. The rice is cooked in a sealed pot, which helps to keep the flavors locked in. The result is a fragrant, flavorful dish that is sure to tantalize your taste buds.</a:t>
            </a:r>
          </a:p>
          <a:p>
            <a:endParaRPr lang="en-IN" dirty="0"/>
          </a:p>
        </p:txBody>
      </p:sp>
    </p:spTree>
    <p:extLst>
      <p:ext uri="{BB962C8B-B14F-4D97-AF65-F5344CB8AC3E}">
        <p14:creationId xmlns:p14="http://schemas.microsoft.com/office/powerpoint/2010/main" val="1655477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DAECC-46B6-E3BE-5AF1-F85683270F60}"/>
              </a:ext>
            </a:extLst>
          </p:cNvPr>
          <p:cNvSpPr>
            <a:spLocks noGrp="1"/>
          </p:cNvSpPr>
          <p:nvPr>
            <p:ph type="title"/>
          </p:nvPr>
        </p:nvSpPr>
        <p:spPr/>
        <p:txBody>
          <a:bodyPr/>
          <a:lstStyle/>
          <a:p>
            <a:pPr algn="ctr"/>
            <a:r>
              <a:rPr lang="en-US" b="1" i="1" u="sng" dirty="0"/>
              <a:t>The Health Benefits of Delicious Diner </a:t>
            </a:r>
            <a:r>
              <a:rPr lang="en-US" b="1" i="1" u="sng" dirty="0" err="1"/>
              <a:t>Compair</a:t>
            </a:r>
            <a:r>
              <a:rPr lang="en-US" b="1" i="1" u="sng" dirty="0"/>
              <a:t> Behrouz Biryani</a:t>
            </a:r>
            <a:endParaRPr lang="en-IN" b="1" i="1" u="sng" dirty="0"/>
          </a:p>
        </p:txBody>
      </p:sp>
      <p:sp>
        <p:nvSpPr>
          <p:cNvPr id="3" name="Content Placeholder 2">
            <a:extLst>
              <a:ext uri="{FF2B5EF4-FFF2-40B4-BE49-F238E27FC236}">
                <a16:creationId xmlns:a16="http://schemas.microsoft.com/office/drawing/2014/main" id="{3CD2B728-E5A6-F268-B545-C53314623106}"/>
              </a:ext>
            </a:extLst>
          </p:cNvPr>
          <p:cNvSpPr>
            <a:spLocks noGrp="1"/>
          </p:cNvSpPr>
          <p:nvPr>
            <p:ph idx="1"/>
          </p:nvPr>
        </p:nvSpPr>
        <p:spPr/>
        <p:txBody>
          <a:bodyPr/>
          <a:lstStyle/>
          <a:p>
            <a:r>
              <a:rPr lang="en-US" dirty="0"/>
              <a:t>Delicious Diner </a:t>
            </a:r>
            <a:r>
              <a:rPr lang="en-US" dirty="0" err="1"/>
              <a:t>Compair</a:t>
            </a:r>
            <a:r>
              <a:rPr lang="en-US" dirty="0"/>
              <a:t> Behrouz Biryani is a healthy and nutritious meal. The basmati rice used in the dish is a good source of fiber, which helps to keep your digestive system healthy. The spices used in the biryani also have numerous health benefits, such as aiding in digestion and reducing inflammation.</a:t>
            </a:r>
          </a:p>
          <a:p>
            <a:r>
              <a:rPr lang="en-US" dirty="0"/>
              <a:t>In addition, the biryani is low in fat and calories, making it a great choice for those who are looking to lose weight. The combination of spices and herbs used in the dish also helps to boost your immune system, making it an ideal meal for those who are looking to stay healthy.</a:t>
            </a:r>
          </a:p>
          <a:p>
            <a:endParaRPr lang="en-IN" dirty="0"/>
          </a:p>
        </p:txBody>
      </p:sp>
    </p:spTree>
    <p:extLst>
      <p:ext uri="{BB962C8B-B14F-4D97-AF65-F5344CB8AC3E}">
        <p14:creationId xmlns:p14="http://schemas.microsoft.com/office/powerpoint/2010/main" val="1179803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2EB20-CCB8-5412-A12E-C6225303A06D}"/>
              </a:ext>
            </a:extLst>
          </p:cNvPr>
          <p:cNvSpPr>
            <a:spLocks noGrp="1"/>
          </p:cNvSpPr>
          <p:nvPr>
            <p:ph type="title"/>
          </p:nvPr>
        </p:nvSpPr>
        <p:spPr/>
        <p:txBody>
          <a:bodyPr/>
          <a:lstStyle/>
          <a:p>
            <a:pPr algn="ctr"/>
            <a:r>
              <a:rPr lang="en-US" b="1" i="1" u="sng" dirty="0"/>
              <a:t>The Taste of Delicious Diner </a:t>
            </a:r>
            <a:r>
              <a:rPr lang="en-US" b="1" i="1" u="sng" dirty="0" err="1"/>
              <a:t>Compair</a:t>
            </a:r>
            <a:r>
              <a:rPr lang="en-US" b="1" i="1" u="sng" dirty="0"/>
              <a:t> Behrouz Biryani</a:t>
            </a:r>
            <a:endParaRPr lang="en-IN" b="1" i="1" u="sng" dirty="0"/>
          </a:p>
        </p:txBody>
      </p:sp>
      <p:sp>
        <p:nvSpPr>
          <p:cNvPr id="3" name="Content Placeholder 2">
            <a:extLst>
              <a:ext uri="{FF2B5EF4-FFF2-40B4-BE49-F238E27FC236}">
                <a16:creationId xmlns:a16="http://schemas.microsoft.com/office/drawing/2014/main" id="{A583E7A0-6C30-3C04-917B-2B365106950A}"/>
              </a:ext>
            </a:extLst>
          </p:cNvPr>
          <p:cNvSpPr>
            <a:spLocks noGrp="1"/>
          </p:cNvSpPr>
          <p:nvPr>
            <p:ph idx="1"/>
          </p:nvPr>
        </p:nvSpPr>
        <p:spPr/>
        <p:txBody>
          <a:bodyPr/>
          <a:lstStyle/>
          <a:p>
            <a:r>
              <a:rPr lang="en-US" dirty="0"/>
              <a:t>Delicious Diner </a:t>
            </a:r>
            <a:r>
              <a:rPr lang="en-US" dirty="0" err="1"/>
              <a:t>Compair</a:t>
            </a:r>
            <a:r>
              <a:rPr lang="en-US" dirty="0"/>
              <a:t> Behrouz Biryani has a unique and delicious taste. The combination of the basmati rice and the spices used in the biryani create a flavor that is both subtle and complex. The spices used in the dish give it a rich and aromatic flavor, while the basmati rice adds a light and fluffy texture.</a:t>
            </a:r>
          </a:p>
          <a:p>
            <a:r>
              <a:rPr lang="en-US" dirty="0"/>
              <a:t>The biryani is also served with a variety of accompaniments, such as raita, pickles, and chutneys. These accompaniments add a unique flavor to the dish and help to balance out the flavors. The result is a flavorful and hearty meal that is sure to please any palate.</a:t>
            </a:r>
          </a:p>
          <a:p>
            <a:endParaRPr lang="en-IN" dirty="0"/>
          </a:p>
        </p:txBody>
      </p:sp>
    </p:spTree>
    <p:extLst>
      <p:ext uri="{BB962C8B-B14F-4D97-AF65-F5344CB8AC3E}">
        <p14:creationId xmlns:p14="http://schemas.microsoft.com/office/powerpoint/2010/main" val="1146864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71FAE-E7F4-A974-24D6-1917B85B6B5D}"/>
              </a:ext>
            </a:extLst>
          </p:cNvPr>
          <p:cNvSpPr>
            <a:spLocks noGrp="1"/>
          </p:cNvSpPr>
          <p:nvPr>
            <p:ph type="title"/>
          </p:nvPr>
        </p:nvSpPr>
        <p:spPr/>
        <p:txBody>
          <a:bodyPr/>
          <a:lstStyle/>
          <a:p>
            <a:pPr algn="ctr"/>
            <a:r>
              <a:rPr lang="en-US" b="1" i="1" u="sng" dirty="0"/>
              <a:t>The Preparation of Delicious Diner </a:t>
            </a:r>
            <a:r>
              <a:rPr lang="en-US" b="1" i="1" u="sng" dirty="0" err="1"/>
              <a:t>Compair</a:t>
            </a:r>
            <a:r>
              <a:rPr lang="en-US" b="1" i="1" u="sng" dirty="0"/>
              <a:t> Behrouz Biryani</a:t>
            </a:r>
            <a:endParaRPr lang="en-IN" b="1" i="1" u="sng" dirty="0"/>
          </a:p>
        </p:txBody>
      </p:sp>
      <p:sp>
        <p:nvSpPr>
          <p:cNvPr id="3" name="Content Placeholder 2">
            <a:extLst>
              <a:ext uri="{FF2B5EF4-FFF2-40B4-BE49-F238E27FC236}">
                <a16:creationId xmlns:a16="http://schemas.microsoft.com/office/drawing/2014/main" id="{AA4FFB26-D07A-F135-1EE7-BC3256E485C9}"/>
              </a:ext>
            </a:extLst>
          </p:cNvPr>
          <p:cNvSpPr>
            <a:spLocks noGrp="1"/>
          </p:cNvSpPr>
          <p:nvPr>
            <p:ph idx="1"/>
          </p:nvPr>
        </p:nvSpPr>
        <p:spPr/>
        <p:txBody>
          <a:bodyPr>
            <a:normAutofit/>
          </a:bodyPr>
          <a:lstStyle/>
          <a:p>
            <a:r>
              <a:rPr lang="en-US" dirty="0"/>
              <a:t>Delicious Diner </a:t>
            </a:r>
            <a:r>
              <a:rPr lang="en-US" dirty="0" err="1"/>
              <a:t>Compair</a:t>
            </a:r>
            <a:r>
              <a:rPr lang="en-US" dirty="0"/>
              <a:t> Behrouz Biryani is a dish that requires careful preparation. The basmati rice is cooked in a sealed pot, which helps to keep the flavors locked in. The spices are added to the rice and cooked until they are fragrant and aromatic. The biryani is then served with a variety of accompaniments, such as raita, pickles, and chutneys.</a:t>
            </a:r>
          </a:p>
          <a:p>
            <a:r>
              <a:rPr lang="en-US" dirty="0"/>
              <a:t>The biryani is a dish that requires patience and skill to prepare. However, the result is a flavorful and hearty meal that is sure to please any palate. The combination of the basmati rice and the spices used in the biryani create a flavor that is both subtle and complex, making it a delicious and satisfying meal.</a:t>
            </a:r>
          </a:p>
          <a:p>
            <a:endParaRPr lang="en-IN" dirty="0"/>
          </a:p>
        </p:txBody>
      </p:sp>
    </p:spTree>
    <p:extLst>
      <p:ext uri="{BB962C8B-B14F-4D97-AF65-F5344CB8AC3E}">
        <p14:creationId xmlns:p14="http://schemas.microsoft.com/office/powerpoint/2010/main" val="1543098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5795B-05C0-F924-5F78-17E50052B3F0}"/>
              </a:ext>
            </a:extLst>
          </p:cNvPr>
          <p:cNvSpPr>
            <a:spLocks noGrp="1"/>
          </p:cNvSpPr>
          <p:nvPr>
            <p:ph type="title"/>
          </p:nvPr>
        </p:nvSpPr>
        <p:spPr/>
        <p:txBody>
          <a:bodyPr/>
          <a:lstStyle/>
          <a:p>
            <a:pPr algn="ctr"/>
            <a:r>
              <a:rPr lang="en-US" b="1" i="1" u="sng" dirty="0"/>
              <a:t>The Serving of Delicious Diner </a:t>
            </a:r>
            <a:r>
              <a:rPr lang="en-US" b="1" i="1" u="sng" dirty="0" err="1"/>
              <a:t>Compair</a:t>
            </a:r>
            <a:r>
              <a:rPr lang="en-US" b="1" i="1" u="sng" dirty="0"/>
              <a:t> Behrouz Biryani</a:t>
            </a:r>
            <a:endParaRPr lang="en-IN" b="1" i="1" u="sng" dirty="0"/>
          </a:p>
        </p:txBody>
      </p:sp>
      <p:sp>
        <p:nvSpPr>
          <p:cNvPr id="3" name="Content Placeholder 2">
            <a:extLst>
              <a:ext uri="{FF2B5EF4-FFF2-40B4-BE49-F238E27FC236}">
                <a16:creationId xmlns:a16="http://schemas.microsoft.com/office/drawing/2014/main" id="{7121A0C0-E945-0852-1901-0E98F53EC773}"/>
              </a:ext>
            </a:extLst>
          </p:cNvPr>
          <p:cNvSpPr>
            <a:spLocks noGrp="1"/>
          </p:cNvSpPr>
          <p:nvPr>
            <p:ph idx="1"/>
          </p:nvPr>
        </p:nvSpPr>
        <p:spPr/>
        <p:txBody>
          <a:bodyPr/>
          <a:lstStyle/>
          <a:p>
            <a:r>
              <a:rPr lang="en-US" dirty="0"/>
              <a:t>Delicious Diner </a:t>
            </a:r>
            <a:r>
              <a:rPr lang="en-US" dirty="0" err="1"/>
              <a:t>Compair</a:t>
            </a:r>
            <a:r>
              <a:rPr lang="en-US" dirty="0"/>
              <a:t> Behrouz Biryani is served with a variety of accompaniments, such as raita, pickles, and chutneys. These accompaniments add a unique flavor to the dish and help to balance out the flavors. The biryani is also served with a side of yogurt or raita, which helps to cool down the spicy flavors of the dish.</a:t>
            </a:r>
          </a:p>
          <a:p>
            <a:r>
              <a:rPr lang="en-US" dirty="0"/>
              <a:t>The biryani is a hearty meal that is sure to please any palate. The combination of the basmati rice and the spices used in the biryani create a flavor that is both subtle and complex. The accompaniments add a unique flavor to the dish, making it an enjoyable and satisfying meal.</a:t>
            </a:r>
          </a:p>
          <a:p>
            <a:endParaRPr lang="en-IN" dirty="0"/>
          </a:p>
        </p:txBody>
      </p:sp>
    </p:spTree>
    <p:extLst>
      <p:ext uri="{BB962C8B-B14F-4D97-AF65-F5344CB8AC3E}">
        <p14:creationId xmlns:p14="http://schemas.microsoft.com/office/powerpoint/2010/main" val="3978970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5F5FA-BAEB-4D3B-033C-CED77C9F4403}"/>
              </a:ext>
            </a:extLst>
          </p:cNvPr>
          <p:cNvSpPr>
            <a:spLocks noGrp="1"/>
          </p:cNvSpPr>
          <p:nvPr>
            <p:ph type="title"/>
          </p:nvPr>
        </p:nvSpPr>
        <p:spPr/>
        <p:txBody>
          <a:bodyPr/>
          <a:lstStyle/>
          <a:p>
            <a:pPr algn="ctr"/>
            <a:r>
              <a:rPr lang="en-US" b="1" i="1" u="sng" dirty="0"/>
              <a:t>The Popularity of Delicious Diner </a:t>
            </a:r>
            <a:r>
              <a:rPr lang="en-US" b="1" i="1" u="sng" dirty="0" err="1"/>
              <a:t>Compair</a:t>
            </a:r>
            <a:r>
              <a:rPr lang="en-US" b="1" i="1" u="sng" dirty="0"/>
              <a:t> Behrouz Biryani</a:t>
            </a:r>
            <a:endParaRPr lang="en-IN" b="1" i="1" u="sng" dirty="0"/>
          </a:p>
        </p:txBody>
      </p:sp>
      <p:sp>
        <p:nvSpPr>
          <p:cNvPr id="3" name="Content Placeholder 2">
            <a:extLst>
              <a:ext uri="{FF2B5EF4-FFF2-40B4-BE49-F238E27FC236}">
                <a16:creationId xmlns:a16="http://schemas.microsoft.com/office/drawing/2014/main" id="{D9F7F530-9CEE-F4B8-8FFE-515F34905242}"/>
              </a:ext>
            </a:extLst>
          </p:cNvPr>
          <p:cNvSpPr>
            <a:spLocks noGrp="1"/>
          </p:cNvSpPr>
          <p:nvPr>
            <p:ph idx="1"/>
          </p:nvPr>
        </p:nvSpPr>
        <p:spPr/>
        <p:txBody>
          <a:bodyPr>
            <a:normAutofit/>
          </a:bodyPr>
          <a:lstStyle/>
          <a:p>
            <a:r>
              <a:rPr lang="en-US" dirty="0"/>
              <a:t>Delicious Diner </a:t>
            </a:r>
            <a:r>
              <a:rPr lang="en-US" dirty="0" err="1"/>
              <a:t>Compair</a:t>
            </a:r>
            <a:r>
              <a:rPr lang="en-US" dirty="0"/>
              <a:t> Behrouz Biryani is a popular dish in India and other parts of the world. The combination of the basmati rice and the spices used in the biryani create a flavor that is both subtle and complex. The biryani is also served with a variety of accompaniments, such as raita, pickles, and chutneys, which add a unique flavor to the dish.</a:t>
            </a:r>
          </a:p>
          <a:p>
            <a:r>
              <a:rPr lang="en-US" dirty="0"/>
              <a:t>The biryani is a hearty meal that is sure to please any palate. The combination of the basmati rice and the spices used in the biryani create a flavor that is both subtle and complex. The accompaniments add a unique flavor to the dish, making it an enjoyable and satisfying meal.</a:t>
            </a:r>
          </a:p>
          <a:p>
            <a:endParaRPr lang="en-IN" dirty="0"/>
          </a:p>
        </p:txBody>
      </p:sp>
    </p:spTree>
    <p:extLst>
      <p:ext uri="{BB962C8B-B14F-4D97-AF65-F5344CB8AC3E}">
        <p14:creationId xmlns:p14="http://schemas.microsoft.com/office/powerpoint/2010/main" val="808342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0AF75E7-FB69-F66B-0E74-77AE29FE8310}"/>
              </a:ext>
            </a:extLst>
          </p:cNvPr>
          <p:cNvSpPr>
            <a:spLocks noGrp="1"/>
          </p:cNvSpPr>
          <p:nvPr>
            <p:ph type="subTitle" idx="1"/>
          </p:nvPr>
        </p:nvSpPr>
        <p:spPr>
          <a:xfrm>
            <a:off x="1524000" y="1475874"/>
            <a:ext cx="9737558" cy="3781926"/>
          </a:xfrm>
        </p:spPr>
        <p:txBody>
          <a:bodyPr>
            <a:normAutofit/>
          </a:bodyPr>
          <a:lstStyle/>
          <a:p>
            <a:pPr algn="l"/>
            <a:r>
              <a:rPr lang="en-IN" sz="4000" b="1" i="1" u="sng" dirty="0"/>
              <a:t>Name</a:t>
            </a:r>
            <a:r>
              <a:rPr lang="en-IN" sz="4000" b="1" i="1" dirty="0"/>
              <a:t>				 :- </a:t>
            </a:r>
            <a:r>
              <a:rPr lang="en-IN" sz="4000" b="1" i="1" u="sng" dirty="0"/>
              <a:t>	AVSAF VHORA</a:t>
            </a:r>
          </a:p>
          <a:p>
            <a:pPr algn="l"/>
            <a:r>
              <a:rPr lang="en-IN" sz="4000" b="1" i="1" u="sng" dirty="0"/>
              <a:t>SEM </a:t>
            </a:r>
            <a:r>
              <a:rPr lang="en-IN" sz="4000" b="1" i="1" dirty="0"/>
              <a:t>				 :-    </a:t>
            </a:r>
            <a:r>
              <a:rPr lang="en-IN" sz="4000" b="1" i="1" u="sng" dirty="0"/>
              <a:t>2</a:t>
            </a:r>
          </a:p>
          <a:p>
            <a:pPr algn="l"/>
            <a:r>
              <a:rPr lang="en-IN" sz="4000" b="1" i="1" u="sng" dirty="0"/>
              <a:t>SUBJECT NAME</a:t>
            </a:r>
            <a:r>
              <a:rPr lang="en-IN" sz="4000" b="1" i="1" dirty="0"/>
              <a:t>		 :- </a:t>
            </a:r>
            <a:r>
              <a:rPr lang="en-IN" sz="4000" b="1" i="1" u="sng" dirty="0"/>
              <a:t>INTERSHIP OJT</a:t>
            </a:r>
          </a:p>
          <a:p>
            <a:pPr algn="l"/>
            <a:r>
              <a:rPr lang="en-IN" sz="4000" b="1" i="1" u="sng" dirty="0"/>
              <a:t>PROJECT NAME</a:t>
            </a:r>
            <a:r>
              <a:rPr lang="en-IN" sz="4000" b="1" i="1" dirty="0"/>
              <a:t>            :- </a:t>
            </a:r>
            <a:r>
              <a:rPr lang="en-IN" sz="4000" b="1" i="1" u="sng" dirty="0"/>
              <a:t>DELICIOUS DINNER</a:t>
            </a:r>
          </a:p>
        </p:txBody>
      </p:sp>
    </p:spTree>
    <p:extLst>
      <p:ext uri="{BB962C8B-B14F-4D97-AF65-F5344CB8AC3E}">
        <p14:creationId xmlns:p14="http://schemas.microsoft.com/office/powerpoint/2010/main" val="4108464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5B1BF7-9FFC-EA0A-E4F2-CAABDE042A6F}"/>
              </a:ext>
            </a:extLst>
          </p:cNvPr>
          <p:cNvSpPr txBox="1"/>
          <p:nvPr/>
        </p:nvSpPr>
        <p:spPr>
          <a:xfrm>
            <a:off x="3449052" y="2090172"/>
            <a:ext cx="6096000" cy="2677656"/>
          </a:xfrm>
          <a:prstGeom prst="rect">
            <a:avLst/>
          </a:prstGeom>
          <a:noFill/>
        </p:spPr>
        <p:txBody>
          <a:bodyPr wrap="square">
            <a:spAutoFit/>
          </a:bodyPr>
          <a:lstStyle/>
          <a:p>
            <a:pPr algn="ctr"/>
            <a:r>
              <a:rPr lang="en-US" sz="2800" b="1" i="1" u="sng" dirty="0"/>
              <a:t>Introduction</a:t>
            </a:r>
          </a:p>
          <a:p>
            <a:pPr algn="ctr"/>
            <a:r>
              <a:rPr lang="en-US" sz="2800" b="1" i="1" u="sng" dirty="0"/>
              <a:t>Menu</a:t>
            </a:r>
          </a:p>
          <a:p>
            <a:pPr algn="ctr"/>
            <a:r>
              <a:rPr lang="en-US" sz="2800" b="1" i="1" u="sng" dirty="0"/>
              <a:t>Ingredients</a:t>
            </a:r>
          </a:p>
          <a:p>
            <a:pPr algn="ctr"/>
            <a:r>
              <a:rPr lang="en-US" sz="2800" b="1" i="1" u="sng" dirty="0"/>
              <a:t>Delivery</a:t>
            </a:r>
          </a:p>
          <a:p>
            <a:pPr algn="ctr"/>
            <a:r>
              <a:rPr lang="en-US" sz="2800" b="1" i="1" u="sng" dirty="0"/>
              <a:t>Customer Service</a:t>
            </a:r>
          </a:p>
          <a:p>
            <a:pPr algn="ctr"/>
            <a:r>
              <a:rPr lang="en-US" sz="2800" b="1" i="1" u="sng" dirty="0"/>
              <a:t>Conclusion</a:t>
            </a:r>
          </a:p>
        </p:txBody>
      </p:sp>
    </p:spTree>
    <p:extLst>
      <p:ext uri="{BB962C8B-B14F-4D97-AF65-F5344CB8AC3E}">
        <p14:creationId xmlns:p14="http://schemas.microsoft.com/office/powerpoint/2010/main" val="2430480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9E6A5-1EC8-830B-A82E-DDFCBE70FD85}"/>
              </a:ext>
            </a:extLst>
          </p:cNvPr>
          <p:cNvSpPr>
            <a:spLocks noGrp="1"/>
          </p:cNvSpPr>
          <p:nvPr>
            <p:ph type="title"/>
          </p:nvPr>
        </p:nvSpPr>
        <p:spPr/>
        <p:txBody>
          <a:bodyPr/>
          <a:lstStyle/>
          <a:p>
            <a:pPr algn="ctr"/>
            <a:r>
              <a:rPr lang="en-IN" b="1" i="1" u="sng" dirty="0"/>
              <a:t>Ingredients</a:t>
            </a:r>
          </a:p>
        </p:txBody>
      </p:sp>
      <p:sp>
        <p:nvSpPr>
          <p:cNvPr id="3" name="Content Placeholder 2">
            <a:extLst>
              <a:ext uri="{FF2B5EF4-FFF2-40B4-BE49-F238E27FC236}">
                <a16:creationId xmlns:a16="http://schemas.microsoft.com/office/drawing/2014/main" id="{588FC2DA-AF84-02F9-1CB1-30F4A4192A19}"/>
              </a:ext>
            </a:extLst>
          </p:cNvPr>
          <p:cNvSpPr>
            <a:spLocks noGrp="1"/>
          </p:cNvSpPr>
          <p:nvPr>
            <p:ph idx="1"/>
          </p:nvPr>
        </p:nvSpPr>
        <p:spPr/>
        <p:txBody>
          <a:bodyPr/>
          <a:lstStyle/>
          <a:p>
            <a:r>
              <a:rPr lang="en-US" dirty="0"/>
              <a:t>At Delicious Diner Food Website, we take pride in using only the freshest ingredients. We source our ingredients from local farms and suppliers, so you can be sure that your meal is made with the best quality ingredients. We also provide detailed descriptions of each dish and its ingredients, so you can make an informed decision about what to order.</a:t>
            </a:r>
            <a:endParaRPr lang="en-IN" dirty="0"/>
          </a:p>
        </p:txBody>
      </p:sp>
    </p:spTree>
    <p:extLst>
      <p:ext uri="{BB962C8B-B14F-4D97-AF65-F5344CB8AC3E}">
        <p14:creationId xmlns:p14="http://schemas.microsoft.com/office/powerpoint/2010/main" val="3043564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CDE08-7837-9AF1-FE9B-8D1E4D61E4C2}"/>
              </a:ext>
            </a:extLst>
          </p:cNvPr>
          <p:cNvSpPr>
            <a:spLocks noGrp="1"/>
          </p:cNvSpPr>
          <p:nvPr>
            <p:ph type="title"/>
          </p:nvPr>
        </p:nvSpPr>
        <p:spPr/>
        <p:txBody>
          <a:bodyPr/>
          <a:lstStyle/>
          <a:p>
            <a:pPr algn="ctr"/>
            <a:r>
              <a:rPr lang="en-IN" b="1" i="1" u="sng" dirty="0"/>
              <a:t>Introduction</a:t>
            </a:r>
          </a:p>
        </p:txBody>
      </p:sp>
      <p:sp>
        <p:nvSpPr>
          <p:cNvPr id="3" name="Content Placeholder 2">
            <a:extLst>
              <a:ext uri="{FF2B5EF4-FFF2-40B4-BE49-F238E27FC236}">
                <a16:creationId xmlns:a16="http://schemas.microsoft.com/office/drawing/2014/main" id="{34B1643E-9E0A-78DE-E66F-A42A4E3DEEFD}"/>
              </a:ext>
            </a:extLst>
          </p:cNvPr>
          <p:cNvSpPr>
            <a:spLocks noGrp="1"/>
          </p:cNvSpPr>
          <p:nvPr>
            <p:ph idx="1"/>
          </p:nvPr>
        </p:nvSpPr>
        <p:spPr/>
        <p:txBody>
          <a:bodyPr/>
          <a:lstStyle/>
          <a:p>
            <a:pPr marL="0" indent="0">
              <a:buNone/>
            </a:pPr>
            <a:endParaRPr lang="en-US" b="1" dirty="0"/>
          </a:p>
          <a:p>
            <a:r>
              <a:rPr lang="en-US" dirty="0"/>
              <a:t>Delicious Diner Food Website is the perfect place to find the best home cooked meals. We offer a variety of dishes, from classic comfort food to unique gourmet recipes. Our website is easy to use and provides detailed descriptions of each dish and its ingredients. We are sure you’ll find something to satisfy your craving!</a:t>
            </a:r>
          </a:p>
          <a:p>
            <a:endParaRPr lang="en-IN" dirty="0"/>
          </a:p>
        </p:txBody>
      </p:sp>
    </p:spTree>
    <p:extLst>
      <p:ext uri="{BB962C8B-B14F-4D97-AF65-F5344CB8AC3E}">
        <p14:creationId xmlns:p14="http://schemas.microsoft.com/office/powerpoint/2010/main" val="379951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C8B16-4D14-70D1-B355-319F1FA47A46}"/>
              </a:ext>
            </a:extLst>
          </p:cNvPr>
          <p:cNvSpPr>
            <a:spLocks noGrp="1"/>
          </p:cNvSpPr>
          <p:nvPr>
            <p:ph type="title"/>
          </p:nvPr>
        </p:nvSpPr>
        <p:spPr/>
        <p:txBody>
          <a:bodyPr/>
          <a:lstStyle/>
          <a:p>
            <a:pPr algn="ctr"/>
            <a:r>
              <a:rPr lang="en-IN" b="1" i="1" u="sng" dirty="0"/>
              <a:t>Delivery</a:t>
            </a:r>
          </a:p>
        </p:txBody>
      </p:sp>
      <p:sp>
        <p:nvSpPr>
          <p:cNvPr id="3" name="Content Placeholder 2">
            <a:extLst>
              <a:ext uri="{FF2B5EF4-FFF2-40B4-BE49-F238E27FC236}">
                <a16:creationId xmlns:a16="http://schemas.microsoft.com/office/drawing/2014/main" id="{CD676138-2B09-E171-E691-C1CC67111266}"/>
              </a:ext>
            </a:extLst>
          </p:cNvPr>
          <p:cNvSpPr>
            <a:spLocks noGrp="1"/>
          </p:cNvSpPr>
          <p:nvPr>
            <p:ph idx="1"/>
          </p:nvPr>
        </p:nvSpPr>
        <p:spPr/>
        <p:txBody>
          <a:bodyPr/>
          <a:lstStyle/>
          <a:p>
            <a:r>
              <a:rPr lang="en-US" dirty="0"/>
              <a:t>At Delicious Diner Food Website, we offer fast and convenient delivery. Our website allows you to customize your order and have it delivered right to your door. We also offer a variety of payment options, so you can pay for your order quickly and securely. We make sure that your meal is delivered fresh and on time!</a:t>
            </a:r>
            <a:endParaRPr lang="en-IN" dirty="0"/>
          </a:p>
        </p:txBody>
      </p:sp>
    </p:spTree>
    <p:extLst>
      <p:ext uri="{BB962C8B-B14F-4D97-AF65-F5344CB8AC3E}">
        <p14:creationId xmlns:p14="http://schemas.microsoft.com/office/powerpoint/2010/main" val="2432537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F8826-374C-32F5-A584-4E932EAE1FD3}"/>
              </a:ext>
            </a:extLst>
          </p:cNvPr>
          <p:cNvSpPr>
            <a:spLocks noGrp="1"/>
          </p:cNvSpPr>
          <p:nvPr>
            <p:ph type="title"/>
          </p:nvPr>
        </p:nvSpPr>
        <p:spPr/>
        <p:txBody>
          <a:bodyPr/>
          <a:lstStyle/>
          <a:p>
            <a:pPr algn="ctr"/>
            <a:r>
              <a:rPr lang="en-IN" b="1" i="1" u="sng" dirty="0"/>
              <a:t>Customer Service</a:t>
            </a:r>
          </a:p>
        </p:txBody>
      </p:sp>
      <p:sp>
        <p:nvSpPr>
          <p:cNvPr id="3" name="Content Placeholder 2">
            <a:extLst>
              <a:ext uri="{FF2B5EF4-FFF2-40B4-BE49-F238E27FC236}">
                <a16:creationId xmlns:a16="http://schemas.microsoft.com/office/drawing/2014/main" id="{C83C1C15-D75E-8296-05B1-BC62A087C6FE}"/>
              </a:ext>
            </a:extLst>
          </p:cNvPr>
          <p:cNvSpPr>
            <a:spLocks noGrp="1"/>
          </p:cNvSpPr>
          <p:nvPr>
            <p:ph idx="1"/>
          </p:nvPr>
        </p:nvSpPr>
        <p:spPr/>
        <p:txBody>
          <a:bodyPr/>
          <a:lstStyle/>
          <a:p>
            <a:r>
              <a:rPr lang="en-US" dirty="0"/>
              <a:t>At Delicious Diner Food Website, we strive to provide the best customer service possible. We are always available to answer any questions or concerns you may have. We also offer a variety of payment options, so you can pay for your order quickly and securely. We make sure that your meal is delivered fresh and on time!</a:t>
            </a:r>
            <a:endParaRPr lang="en-IN" dirty="0"/>
          </a:p>
        </p:txBody>
      </p:sp>
    </p:spTree>
    <p:extLst>
      <p:ext uri="{BB962C8B-B14F-4D97-AF65-F5344CB8AC3E}">
        <p14:creationId xmlns:p14="http://schemas.microsoft.com/office/powerpoint/2010/main" val="356123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E5B71-EA1C-CF57-0504-9737BC504752}"/>
              </a:ext>
            </a:extLst>
          </p:cNvPr>
          <p:cNvSpPr>
            <a:spLocks noGrp="1"/>
          </p:cNvSpPr>
          <p:nvPr>
            <p:ph type="title"/>
          </p:nvPr>
        </p:nvSpPr>
        <p:spPr/>
        <p:txBody>
          <a:bodyPr/>
          <a:lstStyle/>
          <a:p>
            <a:pPr algn="ctr"/>
            <a:r>
              <a:rPr lang="en-IN" b="1" i="1" u="sng" dirty="0"/>
              <a:t>Conclusion</a:t>
            </a:r>
          </a:p>
        </p:txBody>
      </p:sp>
      <p:sp>
        <p:nvSpPr>
          <p:cNvPr id="3" name="Content Placeholder 2">
            <a:extLst>
              <a:ext uri="{FF2B5EF4-FFF2-40B4-BE49-F238E27FC236}">
                <a16:creationId xmlns:a16="http://schemas.microsoft.com/office/drawing/2014/main" id="{02486581-EBB3-7695-98E5-FDEB14DD085B}"/>
              </a:ext>
            </a:extLst>
          </p:cNvPr>
          <p:cNvSpPr>
            <a:spLocks noGrp="1"/>
          </p:cNvSpPr>
          <p:nvPr>
            <p:ph idx="1"/>
          </p:nvPr>
        </p:nvSpPr>
        <p:spPr/>
        <p:txBody>
          <a:bodyPr/>
          <a:lstStyle/>
          <a:p>
            <a:pPr marL="0" indent="0">
              <a:buNone/>
            </a:pPr>
            <a:endParaRPr lang="en-US" b="1" dirty="0"/>
          </a:p>
          <a:p>
            <a:r>
              <a:rPr lang="en-US" dirty="0"/>
              <a:t>At Delicious Diner Food Website, we are committed to providing the best quality home cooked meals. We offer a variety of dishes, from classic comfort food to unique gourmet recipes. Our website is easy to use and provides detailed descriptions of each dish and its ingredients. We are sure you’ll find something to satisfy your craving!</a:t>
            </a:r>
          </a:p>
          <a:p>
            <a:endParaRPr lang="en-IN" dirty="0"/>
          </a:p>
        </p:txBody>
      </p:sp>
    </p:spTree>
    <p:extLst>
      <p:ext uri="{BB962C8B-B14F-4D97-AF65-F5344CB8AC3E}">
        <p14:creationId xmlns:p14="http://schemas.microsoft.com/office/powerpoint/2010/main" val="3825128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CA48B-F5D1-F952-B8A5-B232C7B648A0}"/>
              </a:ext>
            </a:extLst>
          </p:cNvPr>
          <p:cNvSpPr>
            <a:spLocks noGrp="1"/>
          </p:cNvSpPr>
          <p:nvPr>
            <p:ph type="title"/>
          </p:nvPr>
        </p:nvSpPr>
        <p:spPr>
          <a:xfrm>
            <a:off x="1030705" y="2418514"/>
            <a:ext cx="10515600" cy="1325563"/>
          </a:xfrm>
        </p:spPr>
        <p:txBody>
          <a:bodyPr>
            <a:noAutofit/>
          </a:bodyPr>
          <a:lstStyle/>
          <a:p>
            <a:pPr algn="ctr"/>
            <a:r>
              <a:rPr lang="en-US" sz="4800" b="1" i="1" u="sng" dirty="0"/>
              <a:t>A Taste of Heaven</a:t>
            </a:r>
            <a:br>
              <a:rPr lang="en-US" sz="4800" b="1" i="1" u="sng" dirty="0"/>
            </a:br>
            <a:r>
              <a:rPr lang="en-US" sz="4800" b="1" i="1" u="sng" dirty="0"/>
              <a:t> Comparing</a:t>
            </a:r>
            <a:br>
              <a:rPr lang="en-US" sz="4800" b="1" i="1" u="sng" dirty="0"/>
            </a:br>
            <a:r>
              <a:rPr lang="en-US" sz="4800" b="1" i="1" u="sng" dirty="0"/>
              <a:t> Behrouz Biryani</a:t>
            </a:r>
            <a:endParaRPr lang="en-IN" sz="4800" b="1" i="1" u="sng" dirty="0"/>
          </a:p>
        </p:txBody>
      </p:sp>
    </p:spTree>
    <p:extLst>
      <p:ext uri="{BB962C8B-B14F-4D97-AF65-F5344CB8AC3E}">
        <p14:creationId xmlns:p14="http://schemas.microsoft.com/office/powerpoint/2010/main" val="9265013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TotalTime>
  <Words>1196</Words>
  <Application>Microsoft Office PowerPoint</Application>
  <PresentationFormat>Widescreen</PresentationFormat>
  <Paragraphs>48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SILVER OAK COLLEGE OF COMPUTER APPLICATION</vt:lpstr>
      <vt:lpstr>PowerPoint Presentation</vt:lpstr>
      <vt:lpstr>PowerPoint Presentation</vt:lpstr>
      <vt:lpstr>Ingredients</vt:lpstr>
      <vt:lpstr>Introduction</vt:lpstr>
      <vt:lpstr>Delivery</vt:lpstr>
      <vt:lpstr>Customer Service</vt:lpstr>
      <vt:lpstr>Conclusion</vt:lpstr>
      <vt:lpstr>A Taste of Heaven  Comparing  Behrouz Biryani</vt:lpstr>
      <vt:lpstr>PowerPoint Presentation</vt:lpstr>
      <vt:lpstr>Introduction to Delicious Diner Compair Behrouz Biryani</vt:lpstr>
      <vt:lpstr>The Health Benefits of Delicious Diner Compair Behrouz Biryani</vt:lpstr>
      <vt:lpstr>The Taste of Delicious Diner Compair Behrouz Biryani</vt:lpstr>
      <vt:lpstr>The Preparation of Delicious Diner Compair Behrouz Biryani</vt:lpstr>
      <vt:lpstr>The Serving of Delicious Diner Compair Behrouz Biryani</vt:lpstr>
      <vt:lpstr>The Popularity of Delicious Diner Compair Behrouz Biryani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SILVER OAK COLLEGE OF COMPUTER APPLICATION</dc:title>
  <dc:creator>het shah</dc:creator>
  <cp:lastModifiedBy>het shah</cp:lastModifiedBy>
  <cp:revision>1</cp:revision>
  <dcterms:created xsi:type="dcterms:W3CDTF">2023-03-10T02:37:09Z</dcterms:created>
  <dcterms:modified xsi:type="dcterms:W3CDTF">2023-03-10T02:59:10Z</dcterms:modified>
</cp:coreProperties>
</file>