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1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cture hall 4" userId="4613ed40-fcba-457d-987a-9192d4cef94d" providerId="ADAL" clId="{3FE16D85-306E-46D2-B266-629D9BD38876}"/>
    <pc:docChg chg="modSld">
      <pc:chgData name="Lecture hall 4" userId="4613ed40-fcba-457d-987a-9192d4cef94d" providerId="ADAL" clId="{3FE16D85-306E-46D2-B266-629D9BD38876}" dt="2021-11-12T23:42:45.501" v="53" actId="255"/>
      <pc:docMkLst>
        <pc:docMk/>
      </pc:docMkLst>
      <pc:sldChg chg="addSp modSp mod">
        <pc:chgData name="Lecture hall 4" userId="4613ed40-fcba-457d-987a-9192d4cef94d" providerId="ADAL" clId="{3FE16D85-306E-46D2-B266-629D9BD38876}" dt="2021-11-12T23:42:45.501" v="53" actId="255"/>
        <pc:sldMkLst>
          <pc:docMk/>
          <pc:sldMk cId="3576338167" sldId="256"/>
        </pc:sldMkLst>
        <pc:spChg chg="add mod">
          <ac:chgData name="Lecture hall 4" userId="4613ed40-fcba-457d-987a-9192d4cef94d" providerId="ADAL" clId="{3FE16D85-306E-46D2-B266-629D9BD38876}" dt="2021-11-12T23:41:14.832" v="47" actId="113"/>
          <ac:spMkLst>
            <pc:docMk/>
            <pc:sldMk cId="3576338167" sldId="256"/>
            <ac:spMk id="8" creationId="{3AE444B2-C520-4CF7-A02B-F854CD55EFBC}"/>
          </ac:spMkLst>
        </pc:spChg>
        <pc:spChg chg="add mod">
          <ac:chgData name="Lecture hall 4" userId="4613ed40-fcba-457d-987a-9192d4cef94d" providerId="ADAL" clId="{3FE16D85-306E-46D2-B266-629D9BD38876}" dt="2021-11-12T23:40:29.384" v="37" actId="1076"/>
          <ac:spMkLst>
            <pc:docMk/>
            <pc:sldMk cId="3576338167" sldId="256"/>
            <ac:spMk id="9" creationId="{320EBB46-672C-4880-800A-B10143C8001C}"/>
          </ac:spMkLst>
        </pc:spChg>
        <pc:graphicFrameChg chg="mod modGraphic">
          <ac:chgData name="Lecture hall 4" userId="4613ed40-fcba-457d-987a-9192d4cef94d" providerId="ADAL" clId="{3FE16D85-306E-46D2-B266-629D9BD38876}" dt="2021-11-12T23:42:45.501" v="53" actId="255"/>
          <ac:graphicFrameMkLst>
            <pc:docMk/>
            <pc:sldMk cId="3576338167" sldId="256"/>
            <ac:graphicFrameMk id="6" creationId="{EAC62753-709D-480C-9364-B77369F6808A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09BCA3-9AFB-48B9-8792-859292F94F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8E84305-8B78-451F-9024-2FC8DEF24E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7D4DC19-061D-4542-91D5-D53168FD3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6293-3CB6-4043-A7AE-42FF9322F6F2}" type="datetimeFigureOut">
              <a:rPr lang="ru-RU" smtClean="0"/>
              <a:t>13.11.2021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5809206-873D-481F-9BC6-E29484424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2D3D0CB-E749-4414-9EC7-A43E75C1A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D89B2-F636-4FF6-B66B-99BF654C44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7614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FE9BC1-E98F-4D5E-AD90-94D1EB64B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DC5B3DA-C99A-4BD7-A719-7DF18B9105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D17F41-510B-4A24-A3E6-C716FA80F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6293-3CB6-4043-A7AE-42FF9322F6F2}" type="datetimeFigureOut">
              <a:rPr lang="ru-RU" smtClean="0"/>
              <a:t>13.11.2021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22974C-2E42-4ABD-BFC6-F57655D01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525B718-CFFC-4EFE-9CD4-B4FE8F03B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D89B2-F636-4FF6-B66B-99BF654C44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1246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140F53E-4814-4BD3-ADC0-D11ACFAE4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A7BFFE9-9D76-472E-B949-E2ED3DD6A9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8CC79F4-EE50-4789-8EF4-5D9D0EF08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6293-3CB6-4043-A7AE-42FF9322F6F2}" type="datetimeFigureOut">
              <a:rPr lang="ru-RU" smtClean="0"/>
              <a:t>13.11.2021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E07379A-BDFC-476A-B1DF-0035A822A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EF28D10-F81A-4083-B3DD-FB026EB65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D89B2-F636-4FF6-B66B-99BF654C44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0259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32BC05-DCA5-4B68-AB58-79C1DB71D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925F3F-CEB3-4647-806B-493450B3F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7D34326-BD83-4348-BCA7-A5FAB1350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6293-3CB6-4043-A7AE-42FF9322F6F2}" type="datetimeFigureOut">
              <a:rPr lang="ru-RU" smtClean="0"/>
              <a:t>13.11.2021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784E5C7-ED81-439F-BD7E-F8BF75E72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2D812ED-8B84-4E64-A2DC-BC45FD0D8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D89B2-F636-4FF6-B66B-99BF654C44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3608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04060C-88F9-4CB4-92C0-C20F41535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D4D8978-77DA-4007-9644-1B72C02CE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BA84104-CD40-4273-80A2-DA9327973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6293-3CB6-4043-A7AE-42FF9322F6F2}" type="datetimeFigureOut">
              <a:rPr lang="ru-RU" smtClean="0"/>
              <a:t>13.11.2021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A63AB28-F56A-4986-8C7A-701292967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F229B17-386F-4168-B0B7-CF12AC2D8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D89B2-F636-4FF6-B66B-99BF654C44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194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5F278D-3BBA-436E-816E-706477A6B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1AAD91-07E2-43B7-91D2-AD54955D4A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90C547C-BBC3-49EA-92FF-299811DFFA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EB39EFE-2042-447C-A5FA-D2BCADBB5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6293-3CB6-4043-A7AE-42FF9322F6F2}" type="datetimeFigureOut">
              <a:rPr lang="ru-RU" smtClean="0"/>
              <a:t>13.11.2021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C1600F4-A390-4741-8432-F6C7BAD69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EBB9E7A-96FC-4E03-9B2D-320B84DC0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D89B2-F636-4FF6-B66B-99BF654C44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7740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B9A91E-B824-4B01-8295-E2B6D5749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822B575-09C3-4BFE-ACB8-83B6C5ED8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85479BD-076F-445B-AB71-52375112A0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7476382-A036-45D5-842C-8FBC019CE7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4820612-7335-43F4-9194-F0CD51C11B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E7AB6BB-4DD2-47DA-BE67-89FE3FEE5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6293-3CB6-4043-A7AE-42FF9322F6F2}" type="datetimeFigureOut">
              <a:rPr lang="ru-RU" smtClean="0"/>
              <a:t>13.11.2021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BF76E5C-461C-4753-9544-4C138FC83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03C36A8-19B7-4191-97DC-46784F7BB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D89B2-F636-4FF6-B66B-99BF654C44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0920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2B1FD0-8948-4444-B39A-D136C83BB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2517AA7-8E5F-4125-A7C3-80F2ACEF0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6293-3CB6-4043-A7AE-42FF9322F6F2}" type="datetimeFigureOut">
              <a:rPr lang="ru-RU" smtClean="0"/>
              <a:t>13.11.2021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B715704-7656-4B9A-A3A5-E80E392D5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2960A0B-A979-4B7C-A7F7-4C2965130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D89B2-F636-4FF6-B66B-99BF654C44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3295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78D3B5B-E28C-452A-BEB8-470EFB117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6293-3CB6-4043-A7AE-42FF9322F6F2}" type="datetimeFigureOut">
              <a:rPr lang="ru-RU" smtClean="0"/>
              <a:t>13.11.2021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33F9474-E9AA-4361-92D1-03E3F820E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58080B8-30E9-4B08-9C1F-63C0C73C4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D89B2-F636-4FF6-B66B-99BF654C44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1056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7BE227-4936-4D66-A1BA-D99054DD4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0BE64D-85E6-46C1-8002-E943CD169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AA18BD0-218A-42B6-A1EB-BC89357FC1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432D90B-2434-49B4-883C-7A175866B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6293-3CB6-4043-A7AE-42FF9322F6F2}" type="datetimeFigureOut">
              <a:rPr lang="ru-RU" smtClean="0"/>
              <a:t>13.11.2021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8912444-4225-4E60-BC74-DAF8B11D1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9E8D4C5-14EF-4B2E-8720-64E22BCB1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D89B2-F636-4FF6-B66B-99BF654C44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7800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E04B6E-DA0E-4FEF-90E9-98F08C01F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E45FECA-0669-40CD-BA0B-9AAC3A394C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9B2E919-23D4-483B-9129-218AAC7CDC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D089CA9-D7BD-4F21-84BD-3378E15A7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6293-3CB6-4043-A7AE-42FF9322F6F2}" type="datetimeFigureOut">
              <a:rPr lang="ru-RU" smtClean="0"/>
              <a:t>13.11.2021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67310FA-2828-4A89-A943-19656442E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A1ACC3D-9EC0-4678-B10F-75A6B2545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D89B2-F636-4FF6-B66B-99BF654C44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0852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9A4AA8-928B-4AD7-9E5F-52D017467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7154F7E-0ABB-451C-8C5F-CF92F6F698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AC2CA0A-F644-455D-8608-F7E8BF1A4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E6293-3CB6-4043-A7AE-42FF9322F6F2}" type="datetimeFigureOut">
              <a:rPr lang="ru-RU" smtClean="0"/>
              <a:t>13.11.2021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F41E6DC-846B-47EB-A0E1-D6A47BA858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D6F2AF3-FF6A-4591-AD16-5F51013C1D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D89B2-F636-4FF6-B66B-99BF654C44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9253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EAC62753-709D-480C-9364-B77369F680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9774564"/>
              </p:ext>
            </p:extLst>
          </p:nvPr>
        </p:nvGraphicFramePr>
        <p:xfrm>
          <a:off x="3769503" y="656722"/>
          <a:ext cx="4926823" cy="5010156"/>
        </p:xfrm>
        <a:graphic>
          <a:graphicData uri="http://schemas.openxmlformats.org/drawingml/2006/table">
            <a:tbl>
              <a:tblPr/>
              <a:tblGrid>
                <a:gridCol w="991776">
                  <a:extLst>
                    <a:ext uri="{9D8B030D-6E8A-4147-A177-3AD203B41FA5}">
                      <a16:colId xmlns:a16="http://schemas.microsoft.com/office/drawing/2014/main" val="2555592461"/>
                    </a:ext>
                  </a:extLst>
                </a:gridCol>
                <a:gridCol w="571990">
                  <a:extLst>
                    <a:ext uri="{9D8B030D-6E8A-4147-A177-3AD203B41FA5}">
                      <a16:colId xmlns:a16="http://schemas.microsoft.com/office/drawing/2014/main" val="2694209057"/>
                    </a:ext>
                  </a:extLst>
                </a:gridCol>
                <a:gridCol w="571990">
                  <a:extLst>
                    <a:ext uri="{9D8B030D-6E8A-4147-A177-3AD203B41FA5}">
                      <a16:colId xmlns:a16="http://schemas.microsoft.com/office/drawing/2014/main" val="504242295"/>
                    </a:ext>
                  </a:extLst>
                </a:gridCol>
                <a:gridCol w="1605870">
                  <a:extLst>
                    <a:ext uri="{9D8B030D-6E8A-4147-A177-3AD203B41FA5}">
                      <a16:colId xmlns:a16="http://schemas.microsoft.com/office/drawing/2014/main" val="4260146287"/>
                    </a:ext>
                  </a:extLst>
                </a:gridCol>
                <a:gridCol w="1185197">
                  <a:extLst>
                    <a:ext uri="{9D8B030D-6E8A-4147-A177-3AD203B41FA5}">
                      <a16:colId xmlns:a16="http://schemas.microsoft.com/office/drawing/2014/main" val="3594599301"/>
                    </a:ext>
                  </a:extLst>
                </a:gridCol>
              </a:tblGrid>
              <a:tr h="313876">
                <a:tc>
                  <a:txBody>
                    <a:bodyPr/>
                    <a:lstStyle/>
                    <a:p>
                      <a:pPr marR="0" indent="0" algn="ctr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4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Code Pro" panose="020B0509030403020204" pitchFamily="49" charset="0"/>
                        </a:rPr>
                        <a:t>D2</a:t>
                      </a:r>
                      <a:endParaRPr lang="en-US" sz="1200" b="1" kern="14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marR="0" indent="0" algn="ctr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Code Pro" panose="020B0509030403020204" pitchFamily="49" charset="0"/>
                        </a:rPr>
                        <a:t>14</a:t>
                      </a:r>
                      <a:endParaRPr lang="en-US" sz="1200" b="1" kern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830" marR="36830" marT="36830" marB="3683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R="0" indent="0" algn="ctr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4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Code Pro" panose="020B0509030403020204" pitchFamily="49" charset="0"/>
                        </a:rPr>
                        <a:t>DB7</a:t>
                      </a:r>
                      <a:endParaRPr lang="en-US" sz="1200" b="1" kern="14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830" marR="3683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rowSpan="8">
                  <a:txBody>
                    <a:bodyPr/>
                    <a:lstStyle/>
                    <a:p>
                      <a:pPr marR="0" indent="0" algn="ctr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830" marR="36830" marT="36830" marB="3683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16">
                  <a:txBody>
                    <a:bodyPr/>
                    <a:lstStyle/>
                    <a:p>
                      <a:pPr marL="71755" marR="71755" indent="0" algn="l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kern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US" sz="3200" kern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ccer Scoreboard" panose="00000400000000000000" pitchFamily="2" charset="0"/>
                        </a:rPr>
                        <a:t>Hello world</a:t>
                      </a:r>
                      <a:endParaRPr lang="en-US" sz="3200" kern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830" marR="36830" marT="36830" marB="36830" vert="vert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1142136"/>
                  </a:ext>
                </a:extLst>
              </a:tr>
              <a:tr h="312568">
                <a:tc>
                  <a:txBody>
                    <a:bodyPr/>
                    <a:lstStyle/>
                    <a:p>
                      <a:pPr marR="0" indent="0" algn="ctr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4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Code Pro" panose="020B0509030403020204" pitchFamily="49" charset="0"/>
                        </a:rPr>
                        <a:t>D3</a:t>
                      </a:r>
                      <a:endParaRPr lang="en-US" sz="1200" b="1" kern="14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marR="0" indent="0" algn="ctr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4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Code Pro" panose="020B0509030403020204" pitchFamily="49" charset="0"/>
                        </a:rPr>
                        <a:t>13</a:t>
                      </a:r>
                      <a:endParaRPr lang="en-US" sz="1200" b="1" kern="14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830" marR="36830" marT="36830" marB="3683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R="0" indent="0" algn="ctr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4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Code Pro" panose="020B0509030403020204" pitchFamily="49" charset="0"/>
                        </a:rPr>
                        <a:t>DB6</a:t>
                      </a:r>
                      <a:endParaRPr lang="en-US" sz="1200" b="1" kern="14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830" marR="3683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401875"/>
                  </a:ext>
                </a:extLst>
              </a:tr>
              <a:tr h="312568">
                <a:tc>
                  <a:txBody>
                    <a:bodyPr/>
                    <a:lstStyle/>
                    <a:p>
                      <a:pPr marR="0" indent="0" algn="ctr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4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Code Pro" panose="020B0509030403020204" pitchFamily="49" charset="0"/>
                        </a:rPr>
                        <a:t>D4</a:t>
                      </a:r>
                      <a:endParaRPr lang="en-US" sz="1200" b="1" kern="14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marR="0" indent="0" algn="ctr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Code Pro" panose="020B0509030403020204" pitchFamily="49" charset="0"/>
                        </a:rPr>
                        <a:t>12</a:t>
                      </a:r>
                      <a:endParaRPr lang="en-US" sz="1200" b="1" kern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830" marR="36830" marT="36830" marB="3683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R="0" indent="0" algn="ctr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4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Code Pro" panose="020B0509030403020204" pitchFamily="49" charset="0"/>
                        </a:rPr>
                        <a:t>DB5</a:t>
                      </a:r>
                      <a:endParaRPr lang="en-US" sz="1200" b="1" kern="14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830" marR="3683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220199"/>
                  </a:ext>
                </a:extLst>
              </a:tr>
              <a:tr h="312568">
                <a:tc>
                  <a:txBody>
                    <a:bodyPr/>
                    <a:lstStyle/>
                    <a:p>
                      <a:pPr marR="0" indent="0" algn="ctr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4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Code Pro" panose="020B0509030403020204" pitchFamily="49" charset="0"/>
                        </a:rPr>
                        <a:t>D5</a:t>
                      </a:r>
                      <a:endParaRPr lang="en-US" sz="1200" b="1" kern="14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marR="0" indent="0" algn="ctr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Code Pro" panose="020B0509030403020204" pitchFamily="49" charset="0"/>
                        </a:rPr>
                        <a:t>11</a:t>
                      </a:r>
                      <a:endParaRPr lang="en-US" sz="1200" b="1" kern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830" marR="36830" marT="36830" marB="3683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R="0" indent="0" algn="ctr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4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Code Pro" panose="020B0509030403020204" pitchFamily="49" charset="0"/>
                        </a:rPr>
                        <a:t>DB4</a:t>
                      </a:r>
                      <a:endParaRPr lang="en-US" sz="1200" b="1" kern="14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830" marR="3683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889961"/>
                  </a:ext>
                </a:extLst>
              </a:tr>
              <a:tr h="312568">
                <a:tc rowSpan="4">
                  <a:txBody>
                    <a:bodyPr/>
                    <a:lstStyle/>
                    <a:p>
                      <a:pPr marR="0" indent="0" algn="ctr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4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Code Pro" panose="020B0509030403020204" pitchFamily="49" charset="0"/>
                        </a:rPr>
                        <a:t> </a:t>
                      </a:r>
                      <a:endParaRPr lang="en-US" sz="1200" b="1" kern="14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0" indent="0" algn="ctr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4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Code Pro" panose="020B0509030403020204" pitchFamily="49" charset="0"/>
                        </a:rPr>
                        <a:t>10</a:t>
                      </a:r>
                      <a:endParaRPr lang="en-US" sz="1200" b="1" kern="14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830" marR="36830" marT="36830" marB="3683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R="0" indent="0" algn="ctr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Code Pro" panose="020B0509030403020204" pitchFamily="49" charset="0"/>
                        </a:rPr>
                        <a:t>DB3</a:t>
                      </a:r>
                      <a:endParaRPr lang="en-US" sz="1200" b="1" kern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830" marR="3683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2482972"/>
                  </a:ext>
                </a:extLst>
              </a:tr>
              <a:tr h="31256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indent="0" algn="ctr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4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Code Pro" panose="020B0509030403020204" pitchFamily="49" charset="0"/>
                        </a:rPr>
                        <a:t>9</a:t>
                      </a:r>
                      <a:endParaRPr lang="en-US" sz="1200" b="1" kern="14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830" marR="36830" marT="36830" marB="3683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R="0" indent="0" algn="ctr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Code Pro" panose="020B0509030403020204" pitchFamily="49" charset="0"/>
                        </a:rPr>
                        <a:t>DB2</a:t>
                      </a:r>
                      <a:endParaRPr lang="en-US" sz="1200" b="1" kern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830" marR="3683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609869"/>
                  </a:ext>
                </a:extLst>
              </a:tr>
              <a:tr h="31256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indent="0" algn="ctr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4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Code Pro" panose="020B0509030403020204" pitchFamily="49" charset="0"/>
                        </a:rPr>
                        <a:t>8</a:t>
                      </a:r>
                      <a:endParaRPr lang="en-US" sz="1200" b="1" kern="14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830" marR="36830" marT="36830" marB="3683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R="0" indent="0" algn="ctr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Code Pro" panose="020B0509030403020204" pitchFamily="49" charset="0"/>
                        </a:rPr>
                        <a:t>DB1</a:t>
                      </a:r>
                      <a:endParaRPr lang="en-US" sz="1200" b="1" kern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830" marR="3683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025447"/>
                  </a:ext>
                </a:extLst>
              </a:tr>
              <a:tr h="31256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indent="0" algn="ctr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4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Code Pro" panose="020B0509030403020204" pitchFamily="49" charset="0"/>
                        </a:rPr>
                        <a:t>7</a:t>
                      </a:r>
                      <a:endParaRPr lang="en-US" sz="1200" b="1" kern="14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830" marR="36830" marT="36830" marB="3683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R="0" indent="0" algn="ctr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Code Pro" panose="020B0509030403020204" pitchFamily="49" charset="0"/>
                        </a:rPr>
                        <a:t>DB0</a:t>
                      </a:r>
                      <a:endParaRPr lang="en-US" sz="1200" b="1" kern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830" marR="3683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894685"/>
                  </a:ext>
                </a:extLst>
              </a:tr>
              <a:tr h="314181">
                <a:tc>
                  <a:txBody>
                    <a:bodyPr/>
                    <a:lstStyle/>
                    <a:p>
                      <a:pPr marR="0" indent="0" algn="ctr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4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Code Pro" panose="020B0509030403020204" pitchFamily="49" charset="0"/>
                        </a:rPr>
                        <a:t>D11/MOSI</a:t>
                      </a:r>
                      <a:endParaRPr lang="en-US" sz="1200" b="1" kern="14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marR="0" indent="0" algn="ctr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4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Code Pro" panose="020B0509030403020204" pitchFamily="49" charset="0"/>
                        </a:rPr>
                        <a:t>6</a:t>
                      </a:r>
                      <a:endParaRPr lang="en-US" sz="1200" b="1" kern="14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830" marR="36830" marT="36830" marB="3683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R="0" indent="0" algn="ctr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Code Pro" panose="020B0509030403020204" pitchFamily="49" charset="0"/>
                        </a:rPr>
                        <a:t>E</a:t>
                      </a:r>
                      <a:endParaRPr lang="en-US" sz="1200" b="1" kern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830" marR="3683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kern="14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Строб данных</a:t>
                      </a:r>
                    </a:p>
                  </a:txBody>
                  <a:tcPr marL="36830" marR="36830" marT="36830" marB="3683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774574"/>
                  </a:ext>
                </a:extLst>
              </a:tr>
              <a:tr h="314181">
                <a:tc>
                  <a:txBody>
                    <a:bodyPr/>
                    <a:lstStyle/>
                    <a:p>
                      <a:pPr marR="0" indent="0" algn="ctr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4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Code Pro" panose="020B0509030403020204" pitchFamily="49" charset="0"/>
                        </a:rPr>
                        <a:t>GND</a:t>
                      </a:r>
                      <a:endParaRPr lang="en-US" sz="1200" b="1" kern="14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R="0" indent="0" algn="ctr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4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Code Pro" panose="020B0509030403020204" pitchFamily="49" charset="0"/>
                        </a:rPr>
                        <a:t>5</a:t>
                      </a:r>
                      <a:endParaRPr lang="en-US" sz="1200" b="1" kern="14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830" marR="36830" marT="36830" marB="3683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R="0" indent="0" algn="ctr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Code Pro" panose="020B0509030403020204" pitchFamily="49" charset="0"/>
                        </a:rPr>
                        <a:t>R/W</a:t>
                      </a:r>
                      <a:endParaRPr lang="en-US" sz="1200" b="1" kern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830" marR="3683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kern="14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Чтение/запись</a:t>
                      </a:r>
                    </a:p>
                  </a:txBody>
                  <a:tcPr marL="36830" marR="36830" marT="36830" marB="3683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990942"/>
                  </a:ext>
                </a:extLst>
              </a:tr>
              <a:tr h="314181">
                <a:tc>
                  <a:txBody>
                    <a:bodyPr/>
                    <a:lstStyle/>
                    <a:p>
                      <a:pPr marR="0" indent="0" algn="ctr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4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Code Pro" panose="020B0509030403020204" pitchFamily="49" charset="0"/>
                        </a:rPr>
                        <a:t>D12/MISO</a:t>
                      </a:r>
                      <a:endParaRPr lang="en-US" sz="1200" b="1" kern="14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R="0" indent="0" algn="ctr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4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Code Pro" panose="020B0509030403020204" pitchFamily="49" charset="0"/>
                        </a:rPr>
                        <a:t>4</a:t>
                      </a:r>
                      <a:endParaRPr lang="en-US" sz="1200" b="1" kern="14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830" marR="36830" marT="36830" marB="3683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R="0" indent="0" algn="ctr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Code Pro" panose="020B0509030403020204" pitchFamily="49" charset="0"/>
                        </a:rPr>
                        <a:t>RS</a:t>
                      </a:r>
                      <a:endParaRPr lang="en-US" sz="1200" b="1" kern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830" marR="3683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kern="14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Адресный сигнал</a:t>
                      </a:r>
                    </a:p>
                  </a:txBody>
                  <a:tcPr marL="36830" marR="36830" marT="36830" marB="3683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1770442"/>
                  </a:ext>
                </a:extLst>
              </a:tr>
              <a:tr h="314181">
                <a:tc>
                  <a:txBody>
                    <a:bodyPr/>
                    <a:lstStyle/>
                    <a:p>
                      <a:pPr marR="0" indent="0" algn="ctr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4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Code Pro" panose="020B0509030403020204" pitchFamily="49" charset="0"/>
                        </a:rPr>
                        <a:t>GND</a:t>
                      </a:r>
                      <a:endParaRPr lang="en-US" sz="1200" b="1" kern="14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R="0" indent="0" algn="ctr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4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Code Pro" panose="020B0509030403020204" pitchFamily="49" charset="0"/>
                        </a:rPr>
                        <a:t>3</a:t>
                      </a:r>
                      <a:endParaRPr lang="en-US" sz="1200" b="1" kern="14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830" marR="36830" marT="36830" marB="3683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R="0" indent="0" algn="ctr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Code Pro" panose="020B0509030403020204" pitchFamily="49" charset="0"/>
                        </a:rPr>
                        <a:t>Vo</a:t>
                      </a:r>
                      <a:endParaRPr lang="en-US" sz="1200" b="1" kern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830" marR="3683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R="0" indent="0" algn="l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kern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Контрастность</a:t>
                      </a:r>
                    </a:p>
                  </a:txBody>
                  <a:tcPr marL="36830" marR="36830" marT="36830" marB="3683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8130473"/>
                  </a:ext>
                </a:extLst>
              </a:tr>
              <a:tr h="312568">
                <a:tc>
                  <a:txBody>
                    <a:bodyPr/>
                    <a:lstStyle/>
                    <a:p>
                      <a:pPr marR="0" indent="0" algn="ctr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4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Code Pro" panose="020B0509030403020204" pitchFamily="49" charset="0"/>
                        </a:rPr>
                        <a:t>+5V</a:t>
                      </a:r>
                      <a:endParaRPr lang="en-US" sz="1200" b="1" kern="14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0" indent="0" algn="ctr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4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Code Pro" panose="020B0509030403020204" pitchFamily="49" charset="0"/>
                        </a:rPr>
                        <a:t>2</a:t>
                      </a:r>
                      <a:endParaRPr lang="en-US" sz="1200" b="1" kern="14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830" marR="36830" marT="36830" marB="3683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0" indent="0" algn="ctr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40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Code Pro" panose="020B0509030403020204" pitchFamily="49" charset="0"/>
                        </a:rPr>
                        <a:t>Vcc</a:t>
                      </a:r>
                      <a:endParaRPr lang="en-US" sz="1200" b="1" kern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830" marR="3683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4">
                  <a:txBody>
                    <a:bodyPr/>
                    <a:lstStyle/>
                    <a:p>
                      <a:pPr marR="0" indent="0" algn="ctr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6830" marR="36830" marT="36830" marB="3683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5138863"/>
                  </a:ext>
                </a:extLst>
              </a:tr>
              <a:tr h="312568">
                <a:tc>
                  <a:txBody>
                    <a:bodyPr/>
                    <a:lstStyle/>
                    <a:p>
                      <a:pPr marR="0" indent="0" algn="ctr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4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Code Pro" panose="020B0509030403020204" pitchFamily="49" charset="0"/>
                        </a:rPr>
                        <a:t>GND</a:t>
                      </a:r>
                      <a:endParaRPr lang="en-US" sz="1200" b="1" kern="14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0" indent="0" algn="ctr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4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Code Pro" panose="020B0509030403020204" pitchFamily="49" charset="0"/>
                        </a:rPr>
                        <a:t>1</a:t>
                      </a:r>
                      <a:endParaRPr lang="en-US" sz="1200" b="1" kern="14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830" marR="36830" marT="36830" marB="3683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0" indent="0" algn="ctr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Code Pro" panose="020B0509030403020204" pitchFamily="49" charset="0"/>
                        </a:rPr>
                        <a:t>GND</a:t>
                      </a:r>
                      <a:endParaRPr lang="en-US" sz="1200" b="1" kern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830" marR="3683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572511"/>
                  </a:ext>
                </a:extLst>
              </a:tr>
              <a:tr h="312568">
                <a:tc>
                  <a:txBody>
                    <a:bodyPr/>
                    <a:lstStyle/>
                    <a:p>
                      <a:pPr marR="0" indent="0" algn="ctr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4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Code Pro" panose="020B0509030403020204" pitchFamily="49" charset="0"/>
                        </a:rPr>
                        <a:t>GND</a:t>
                      </a:r>
                      <a:endParaRPr lang="en-US" sz="1200" b="1" kern="14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0" indent="0" algn="ctr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4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Code Pro" panose="020B0509030403020204" pitchFamily="49" charset="0"/>
                        </a:rPr>
                        <a:t>16</a:t>
                      </a:r>
                      <a:endParaRPr lang="en-US" sz="1200" b="1" kern="14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830" marR="36830" marT="36830" marB="3683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0" indent="0" algn="ctr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Code Pro" panose="020B0509030403020204" pitchFamily="49" charset="0"/>
                        </a:rPr>
                        <a:t>-LED</a:t>
                      </a:r>
                      <a:endParaRPr lang="en-US" sz="1200" b="1" kern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830" marR="3683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492940"/>
                  </a:ext>
                </a:extLst>
              </a:tr>
              <a:tr h="313876">
                <a:tc>
                  <a:txBody>
                    <a:bodyPr/>
                    <a:lstStyle/>
                    <a:p>
                      <a:pPr marR="0" indent="0" algn="ctr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4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Code Pro" panose="020B0509030403020204" pitchFamily="49" charset="0"/>
                        </a:rPr>
                        <a:t>+5V</a:t>
                      </a:r>
                      <a:endParaRPr lang="en-US" sz="1200" b="1" kern="14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0" indent="0" algn="ctr" rtl="0">
                        <a:lnSpc>
                          <a:spcPct val="11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4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Code Pro" panose="020B0509030403020204" pitchFamily="49" charset="0"/>
                        </a:rPr>
                        <a:t>15</a:t>
                      </a:r>
                      <a:endParaRPr lang="en-US" sz="1200" b="1" kern="14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830" marR="36830" marT="36830" marB="3683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0" indent="0" algn="ctr" rtl="0">
                        <a:lnSpc>
                          <a:spcPct val="11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4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Source Code Pro" panose="020B0509030403020204" pitchFamily="49" charset="0"/>
                        </a:rPr>
                        <a:t>+LED</a:t>
                      </a:r>
                      <a:endParaRPr lang="en-US" sz="1200" b="1" kern="14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830" marR="3683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97718"/>
                  </a:ext>
                </a:extLst>
              </a:tr>
            </a:tbl>
          </a:graphicData>
        </a:graphic>
      </p:graphicFrame>
      <p:sp>
        <p:nvSpPr>
          <p:cNvPr id="7" name="Control 2">
            <a:extLst>
              <a:ext uri="{FF2B5EF4-FFF2-40B4-BE49-F238E27FC236}">
                <a16:creationId xmlns:a16="http://schemas.microsoft.com/office/drawing/2014/main" id="{D4030837-B0DA-48E5-A3F5-C1EFD9ADC19B}"/>
              </a:ext>
            </a:extLst>
          </p:cNvPr>
          <p:cNvSpPr>
            <a:spLocks noChangeArrowheads="1" noChangeShapeType="1"/>
          </p:cNvSpPr>
          <p:nvPr/>
        </p:nvSpPr>
        <p:spPr bwMode="auto">
          <a:xfrm>
            <a:off x="5462588" y="4443413"/>
            <a:ext cx="3233737" cy="3141662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Надпись 2">
            <a:extLst>
              <a:ext uri="{FF2B5EF4-FFF2-40B4-BE49-F238E27FC236}">
                <a16:creationId xmlns:a16="http://schemas.microsoft.com/office/drawing/2014/main" id="{3AE444B2-C520-4CF7-A02B-F854CD55EF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9503" y="5803769"/>
            <a:ext cx="4926822" cy="2963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ctr" anchorCtr="0">
            <a:spAutoFit/>
          </a:bodyPr>
          <a:lstStyle/>
          <a:p>
            <a:pPr>
              <a:lnSpc>
                <a:spcPct val="118000"/>
              </a:lnSpc>
              <a:spcAft>
                <a:spcPts val="600"/>
              </a:spcAft>
            </a:pPr>
            <a:r>
              <a:rPr lang="en-US" sz="1200" kern="140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Times New Roman" panose="02020603050405020304" pitchFamily="18" charset="0"/>
              </a:rPr>
              <a:t>LiquidCrystal</a:t>
            </a:r>
            <a:r>
              <a:rPr lang="en-US" sz="1200" kern="14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Times New Roman" panose="02020603050405020304" pitchFamily="18" charset="0"/>
              </a:rPr>
              <a:t> lcd(</a:t>
            </a:r>
            <a:r>
              <a:rPr lang="en-US" sz="1200" kern="140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Times New Roman" panose="02020603050405020304" pitchFamily="18" charset="0"/>
              </a:rPr>
              <a:t>rs</a:t>
            </a:r>
            <a:r>
              <a:rPr lang="en-US" sz="1200" kern="14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Times New Roman" panose="02020603050405020304" pitchFamily="18" charset="0"/>
              </a:rPr>
              <a:t>, </a:t>
            </a:r>
            <a:r>
              <a:rPr lang="en-US" sz="1200" kern="140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Times New Roman" panose="02020603050405020304" pitchFamily="18" charset="0"/>
              </a:rPr>
              <a:t>en</a:t>
            </a:r>
            <a:r>
              <a:rPr lang="en-US" sz="1200" kern="14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Times New Roman" panose="02020603050405020304" pitchFamily="18" charset="0"/>
              </a:rPr>
              <a:t>, </a:t>
            </a:r>
            <a:r>
              <a:rPr lang="en-US" sz="1200" b="1" kern="14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Times New Roman" panose="02020603050405020304" pitchFamily="18" charset="0"/>
              </a:rPr>
              <a:t>DB4, DB5, DB6, DB7</a:t>
            </a:r>
            <a:r>
              <a:rPr lang="en-US" sz="1200" kern="1400" dirty="0">
                <a:solidFill>
                  <a:srgbClr val="000000"/>
                </a:solidFill>
                <a:effectLst/>
                <a:latin typeface="Source Code Pro" panose="020B0509030403020204" pitchFamily="49" charset="0"/>
                <a:ea typeface="Times New Roman" panose="02020603050405020304" pitchFamily="18" charset="0"/>
              </a:rPr>
              <a:t>);</a:t>
            </a:r>
            <a:endParaRPr lang="ru-RU" sz="1200" kern="14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0EBB46-672C-4880-800A-B10143C8001C}"/>
              </a:ext>
            </a:extLst>
          </p:cNvPr>
          <p:cNvSpPr txBox="1"/>
          <p:nvPr/>
        </p:nvSpPr>
        <p:spPr>
          <a:xfrm>
            <a:off x="2145240" y="636215"/>
            <a:ext cx="162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ource Code Pro" panose="020B0509030403020204" pitchFamily="49" charset="0"/>
              </a:rPr>
              <a:t>LCD 1602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57633816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85</Words>
  <Application>Microsoft Office PowerPoint</Application>
  <PresentationFormat>Широкоэкранный</PresentationFormat>
  <Paragraphs>54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Soccer Scoreboard</vt:lpstr>
      <vt:lpstr>Source Code Pro</vt:lpstr>
      <vt:lpstr>Тема Office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Lecture hall 4</dc:creator>
  <cp:lastModifiedBy>Lecture hall 4</cp:lastModifiedBy>
  <cp:revision>1</cp:revision>
  <dcterms:created xsi:type="dcterms:W3CDTF">2021-11-12T23:37:04Z</dcterms:created>
  <dcterms:modified xsi:type="dcterms:W3CDTF">2021-11-12T23:42:48Z</dcterms:modified>
</cp:coreProperties>
</file>