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ONLYOFFICE/6.1.1.53</Application>
  <PresentationFormat>Widescreen</PresentationFormat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