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DFA3F82-B438-4D81-8676-B64E9579C392}">
  <a:tblStyle styleId="{0DFA3F82-B438-4D81-8676-B64E9579C39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Actual Median Anonymity for 2000 Census - 166,2515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Age, Gender, Zip Code, Location, k-anonymity value</a:t>
            </a:r>
          </a:p>
          <a:p>
            <a:pPr lvl="0" rtl="0">
              <a:lnSpc>
                <a:spcPct val="128571"/>
              </a:lnSpc>
              <a:spcBef>
                <a:spcPts val="0"/>
              </a:spcBef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Top #3 most anonymous zip codes</a:t>
            </a:r>
          </a:p>
          <a:p>
            <a:pPr lvl="0" rtl="0">
              <a:lnSpc>
                <a:spcPct val="128571"/>
              </a:lnSpc>
              <a:spcBef>
                <a:spcPts val="0"/>
              </a:spcBef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77840 TAMU 		47906 Purdue 		32304 U of Washington</a:t>
            </a:r>
          </a:p>
          <a:p>
            <a:pPr lvl="0" rtl="0">
              <a:lnSpc>
                <a:spcPct val="128571"/>
              </a:lnSpc>
              <a:spcBef>
                <a:spcPts val="0"/>
              </a:spcBef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All for ages 19-21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50">
                <a:solidFill>
                  <a:srgbClr val="333333"/>
                </a:solidFill>
                <a:highlight>
                  <a:srgbClr val="FFFFFF"/>
                </a:highlight>
              </a:rPr>
              <a:t>Data file segment number - 17		Number of data cells - 209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50">
                <a:solidFill>
                  <a:srgbClr val="333333"/>
                </a:solidFill>
                <a:highlight>
                  <a:srgbClr val="FFFFFF"/>
                </a:highlight>
              </a:rPr>
              <a:t>http://proximityone.com/m2/m2guide/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50">
                <a:solidFill>
                  <a:srgbClr val="333333"/>
                </a:solidFill>
                <a:highlight>
                  <a:srgbClr val="FFFFFF"/>
                </a:highlight>
              </a:rPr>
              <a:t>http://proximityone.com/zip-place.htm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50">
                <a:solidFill>
                  <a:srgbClr val="333333"/>
                </a:solidFill>
                <a:highlight>
                  <a:srgbClr val="FFFFFF"/>
                </a:highlight>
              </a:rPr>
              <a:t>Cover the full extent of the nation - "wall-to-wall" coverage vs Do not cover the full extent of the nation - "holes" exist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50">
                <a:solidFill>
                  <a:srgbClr val="333333"/>
                </a:solidFill>
                <a:highlight>
                  <a:srgbClr val="FFFFFF"/>
                </a:highlight>
              </a:rPr>
              <a:t>11.03% Population Increase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Oswald"/>
              <a:defRPr sz="52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Oswald"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Font typeface="Oswald"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Font typeface="Oswald"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Font typeface="Oswald"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Font typeface="Oswald"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Font typeface="Oswald"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Font typeface="Oswald"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Font typeface="Oswald"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Font typeface="Oswald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Font typeface="Oswald"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SzPct val="100000"/>
              <a:buFont typeface="Oswald"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SzPct val="100000"/>
              <a:buFont typeface="Oswald"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SzPct val="100000"/>
              <a:buFont typeface="Oswald"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SzPct val="100000"/>
              <a:buFont typeface="Oswald"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SzPct val="100000"/>
              <a:buFont typeface="Oswald"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SzPct val="100000"/>
              <a:buFont typeface="Oswald"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SzPct val="100000"/>
              <a:buFont typeface="Oswald"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SzPct val="100000"/>
              <a:buFont typeface="Oswald"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rypto.stanford.edu/~pgolle/papers/census.pdf" TargetMode="External"/><Relationship Id="rId4" Type="http://schemas.openxmlformats.org/officeDocument/2006/relationships/hyperlink" Target="https://crypto.stanford.edu/~pgolle/papers/census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l.acm.org/citation.cfm?id=1179615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census.gov/data/developers/data-sets/decennial-census-data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ataprivacylab.org/projects/identifiability/paper1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ocialexplorer.com/data/C2000/metadata/?ds=SF1&amp;table=PCT01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Revisiting the Uniqueness of Simple Demographics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in the US Population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214600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Aditya Shirode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Kushan Kunal Prasad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4294967295"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descr="Median Anonymity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672" y="1363737"/>
            <a:ext cx="5968650" cy="24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4230575"/>
            <a:ext cx="8598300" cy="60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Note: When we calculated the median on the 2000 census data we got the values 166 and 2515 for Zip Code and County respectively.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descr="Figure 1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1279337"/>
            <a:ext cx="4007352" cy="258482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11700" y="4125775"/>
            <a:ext cx="8673600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2000									2010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453" y="706650"/>
            <a:ext cx="4370847" cy="341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descr="Figure 2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2875"/>
            <a:ext cx="3904865" cy="2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11700" y="4125775"/>
            <a:ext cx="8673600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2000									2010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495" y="707175"/>
            <a:ext cx="4356803" cy="341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descr="Figure 3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5625"/>
            <a:ext cx="3725747" cy="237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311700" y="4125775"/>
            <a:ext cx="8673600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2000									2010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947" y="552600"/>
            <a:ext cx="4549349" cy="357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descr="Figure 4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9650"/>
            <a:ext cx="4203673" cy="258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311700" y="4125775"/>
            <a:ext cx="8673600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2000									2010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380" y="706950"/>
            <a:ext cx="4352845" cy="34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368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OBSERVATIONS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Top #3 Entries with Highest Anonymity -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anonymity for the Wolfpack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Male-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Age:19 Anonymity:1757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Female-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Age:19 Anonymity:1714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0" name="Shape 150"/>
          <p:cNvGraphicFramePr/>
          <p:nvPr/>
        </p:nvGraphicFramePr>
        <p:xfrm>
          <a:off x="83802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{0DFA3F82-B438-4D81-8676-B64E9579C392}</a:tableStyleId>
              </a:tblPr>
              <a:tblGrid>
                <a:gridCol w="1924225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Gender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ZipCode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Anonymity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77840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4498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77840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4084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77840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3908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OTHER OBSERVATIONS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 #3 Zip Codes with highest Anonymity </a:t>
            </a:r>
          </a:p>
        </p:txBody>
      </p:sp>
      <p:graphicFrame>
        <p:nvGraphicFramePr>
          <p:cNvPr id="157" name="Shape 157"/>
          <p:cNvGraphicFramePr/>
          <p:nvPr/>
        </p:nvGraphicFramePr>
        <p:xfrm>
          <a:off x="952500" y="198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{0DFA3F82-B438-4D81-8676-B64E9579C392}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Rank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2000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2010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College Station, TX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College Station, TX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West Lafayette, 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West Lafayette, IN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Austin, TX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Tallahassee, FL*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Date of Birth decided assuming Uniform Distribution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Tough to verify the k-anonymity value practically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Needs constant comparison with updated data (Year round census)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b="1" lang="en" u="sng"/>
              <a:t>63%</a:t>
            </a:r>
            <a:r>
              <a:rPr lang="en"/>
              <a:t> of US Population uniquely identifiable based on data from recent 2010 Census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Proves that release conditions of simple demographics still require improvement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Verify that you are working on correct data set (Always!)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Java is not the best choice to work on large amount of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OF TOPIC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Revisiting and </a:t>
            </a:r>
            <a:r>
              <a:rPr lang="en"/>
              <a:t>comparing </a:t>
            </a:r>
            <a:r>
              <a:rPr lang="en" sz="2400"/>
              <a:t>results of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2000 Census</a:t>
            </a:r>
            <a:r>
              <a:rPr lang="en" sz="2400"/>
              <a:t> to 2010 Census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87% (1990)	vs	63%(2000)	vs	</a:t>
            </a:r>
            <a:r>
              <a:rPr b="1" lang="en" sz="3000"/>
              <a:t>?</a:t>
            </a:r>
            <a:r>
              <a:rPr lang="en"/>
              <a:t> </a:t>
            </a:r>
            <a:r>
              <a:rPr lang="en" sz="2400"/>
              <a:t>(2010)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Based on three attributes - Gender, Age, </a:t>
            </a:r>
            <a:r>
              <a:rPr lang="en"/>
              <a:t>Location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Comparing results with census from other Countries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Incorporating real-world data for actual re-identification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APPENDIX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http://www.census.gov/data/developers/data-sets/decennial-census-data.html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API to access Census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Planning to test for Differential Privacy Features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APPENDIX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 to calculate Date of Birth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B Formula.png"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962" y="1964324"/>
            <a:ext cx="7074073" cy="179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QUESTIONS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Finding anonymity value for US population given following - {Gender, Age/</a:t>
            </a:r>
            <a:r>
              <a:rPr lang="en"/>
              <a:t>D</a:t>
            </a:r>
            <a:r>
              <a:rPr lang="en" sz="2400"/>
              <a:t>OB, </a:t>
            </a:r>
            <a:r>
              <a:rPr lang="en"/>
              <a:t>Location</a:t>
            </a:r>
            <a:r>
              <a:rPr lang="en" sz="2400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</a:t>
            </a:r>
            <a:r>
              <a:rPr lang="en" sz="2400"/>
              <a:t>alculating the change in the amount of threat to privacy posed by the disclosure of simple demographic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Sweeney Paper</a:t>
            </a:r>
            <a:r>
              <a:rPr lang="en"/>
              <a:t> observing 1990 census was one of the most influential discoveries in </a:t>
            </a:r>
            <a:r>
              <a:rPr i="1" lang="en"/>
              <a:t>Re-identification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New techniques have been designed to prevent/avoid reidentification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Updating the results and verifying impact of current “Best Practices”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Gather census data corresponding to required attributes with different levels of granularity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Calculate anonymity value for the dataset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Compare and contrast results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APPROACH (Contd.)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Granularity Levels - ZipCode and County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Calculating DoBs by assuming that births are uniformly distributed across the days of the year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THE DATABASE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Table </a:t>
            </a:r>
            <a:r>
              <a:rPr lang="en" u="sng">
                <a:solidFill>
                  <a:schemeClr val="hlink"/>
                </a:solidFill>
                <a:hlinkClick r:id="rId3"/>
              </a:rPr>
              <a:t>PCT12</a:t>
            </a:r>
            <a:r>
              <a:rPr lang="en"/>
              <a:t> - Age by Gender, </a:t>
            </a:r>
            <a:r>
              <a:rPr lang="en" strike="sngStrike"/>
              <a:t>Ethnicity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Male/ Female - 0:99,100-104,105-109,110+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Summarized to Census Tract Level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DIFFERENCES BETWEEN 2000 AND 2010</a:t>
            </a:r>
          </a:p>
        </p:txBody>
      </p:sp>
      <p:pic>
        <p:nvPicPr>
          <p:cNvPr descr="Data Set Statistics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00" y="1643175"/>
            <a:ext cx="8412800" cy="2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descr="2000 Results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225" y="1017727"/>
            <a:ext cx="5183549" cy="186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0 Results.png"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225" y="2957825"/>
            <a:ext cx="5093852" cy="18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