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D429B8D-D306-4DF4-B8B2-707D4569BABC}">
  <a:tblStyle styleId="{8D429B8D-D306-4DF4-B8B2-707D4569BAB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Predicting optimality of Network Paths/ Mapping The Internet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because uses previous values to predict answer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Results beat the benchmark marginally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Boosts gradient by creating intermediate decision trees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Better accuracy than Markov’s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black box methods seems to work well on our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Best accuracy till now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Nearly as good as Kaggle top 5 result with just basic weighted feature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classification; beats the benchmark, and Markov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our case, n=15, k=5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+ Validation + Test (10+2+3)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model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Might try: Gradient Boosting Machine, MARS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11.jpg"/><Relationship Id="rId6" Type="http://schemas.openxmlformats.org/officeDocument/2006/relationships/image" Target="../media/image2.jpg"/><Relationship Id="rId7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c/facebook-ii" TargetMode="External"/><Relationship Id="rId4" Type="http://schemas.openxmlformats.org/officeDocument/2006/relationships/hyperlink" Target="https://pypi.python.org/pypi/fingerprint/0.1.1" TargetMode="External"/><Relationship Id="rId5" Type="http://schemas.openxmlformats.org/officeDocument/2006/relationships/hyperlink" Target="http://networkx.github.io/document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ypi.python.org/pypi/fingerprint/0.1.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Predicting Optimality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200"/>
              <a:t>Network Paths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Team #6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Aditya | Alok | Ankit | Dhara | Dhyey | Karthik | Shubham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Markov Chain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AUC Values using threshold of 0.3: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13 : 0.803355943468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14 : 0.776529124256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15 : 0.78091871177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Mean Value - 0.786934593165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Gradient Boosting Machine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412" y="1112163"/>
            <a:ext cx="2838199" cy="339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450" y="1100724"/>
            <a:ext cx="288412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1450" y="1100724"/>
            <a:ext cx="288412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4487" y="1100725"/>
            <a:ext cx="262057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525" y="1112175"/>
            <a:ext cx="2620574" cy="33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 Forest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124450"/>
            <a:ext cx="2684499" cy="339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062" y="1100725"/>
            <a:ext cx="280143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425" y="1119075"/>
            <a:ext cx="2735874" cy="34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pic>
        <p:nvPicPr>
          <p:cNvPr descr="LRresult_13.jp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75" y="1100725"/>
            <a:ext cx="26570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Rresult_14.jp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500" y="1100725"/>
            <a:ext cx="287895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Rresult_15.jpg"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049" y="1100725"/>
            <a:ext cx="27044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Business Value - Solution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00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Reduce CPU cycles for new path calculations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Although not really user centric, this is a problem large corporations might face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Data centers, server farms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Any social network - be it Facebook, LinkedIn or Pinterest - would be interested in knowing the optimal path based on previous instances instead of calculating it at every instance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https://www.kaggle.com/c/facebook-ii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Prediction and Smoothing for partially observed Markov Chains, Mats Rudemo.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https://pypi.python.org/pypi/fingerprint/0.1.1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http://networkx.github.io/documentation.html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Problem Statement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Given a chronological series of n graphs, predicting the probability of optimality of paths in future k graphs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(If I have a known optimal way to reach the goal, can I predict if it will stay optimal?)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51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Business Value - Problem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Mapping a large, dynamic graph (viz. internet) is an expensive operation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More so, when the optimal path also has to be computed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Objective of our project is to avoid that by using past information to predict future optimal paths rather than recalculating them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At a given point of time, assuming the nodes remain the same, we can say with certain confidence which optimal route we should take in the future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810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Preprocessing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Reduced the size from 350K entries to 37k entries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u="sng">
                <a:solidFill>
                  <a:schemeClr val="hlink"/>
                </a:solidFill>
                <a:hlinkClick r:id="rId3"/>
              </a:rPr>
              <a:t>Fingerprinting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Generation of fingerprints of a string is a three stage process;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From standard string generate n-grams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 rolling hash function to generates the hash values for each n-gram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Use winnowing to generate the fingerprints from the hash values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Assigned Numbers to unique fingerprints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This is Important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317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Before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ASVHC1 - Arlington Arlington Hospital</a:t>
            </a:r>
            <a:br>
              <a:rPr lang="en"/>
            </a:br>
            <a:r>
              <a:rPr lang="en"/>
              <a:t>ASVHC1 - &amp;%Arlington</a:t>
            </a:r>
            <a:br>
              <a:rPr lang="en"/>
            </a:br>
            <a:r>
              <a:rPr lang="en"/>
              <a:t>ASVHC1 - Arlington - Hospital</a:t>
            </a:r>
            <a:br>
              <a:rPr lang="en"/>
            </a:br>
            <a:r>
              <a:rPr lang="en"/>
              <a:t>Arlington ASVHC1 - Arlington Hospital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1acghilnorstv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Calculating Historical Mode to match benchmarking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Benchmark - Takes the mode over the 10 training graphs.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given path is optimal in the graph, it receives a value of 1. If not, it gets a 0.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774537" y="172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{8D429B8D-D306-4DF4-B8B2-707D4569BABC}</a:tableStyleId>
              </a:tblPr>
              <a:tblGrid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</a:tblGrid>
              <a:tr h="47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Timestamp2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Timestamp4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Timestamp5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Timestamp6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Timestamp7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Timestamp8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Timestamp9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Timestamp10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Timestamp11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Timestamp12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41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</a:tr>
              <a:tr h="354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Path2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</a:tr>
              <a:tr h="3541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Path3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</a:tr>
              <a:tr h="36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Path4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Markov Chain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Random Forest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Gradient Boosting Machine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Logistic Regression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Used </a:t>
            </a:r>
            <a:r>
              <a:rPr i="1" lang="en"/>
              <a:t>Weighted Decay</a:t>
            </a:r>
            <a:r>
              <a:rPr lang="en"/>
              <a:t> during feature extraction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506925" y="140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{8D429B8D-D306-4DF4-B8B2-707D4569BABC}</a:tableStyleId>
              </a:tblPr>
              <a:tblGrid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  <a:gridCol w="584225"/>
              </a:tblGrid>
              <a:tr h="47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Timestamp2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Timestamp4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Timestamp5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Timestamp6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Timestamp7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Timestamp8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Timestamp9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Timestamp10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Timestamp11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Timestamp12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Prediction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47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0.3333333333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47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Path2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0.3333333333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47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Path3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0.1666666667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47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Path4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0.9230769231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89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Path5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0.4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472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Path6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0.1666666667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