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regular.fntdata"/><Relationship Id="rId14" Type="http://schemas.openxmlformats.org/officeDocument/2006/relationships/slide" Target="slides/slide10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cfeb3c81a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cfeb3c81a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feb3c81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feb3c81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feb3c81a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feb3c81a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cfeb3c81a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cfeb3c81a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cfeb3c81a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cfeb3c81a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feb3c81a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feb3c81a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cfeb3c81a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cfeb3c81a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cfeb3c81a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cfeb3c81a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cfeb3c81a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cfeb3c81a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noFill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ystemWide-gold.png"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247008"/>
            <a:ext cx="9144000" cy="896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noFill/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ystemWide-maroon.png" id="18" name="Google Shape;1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247008"/>
            <a:ext cx="9144000" cy="896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Font typeface="Raleway"/>
              <a:buNone/>
              <a:defRPr sz="2800">
                <a:solidFill>
                  <a:srgbClr val="7A0019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  <a:defRPr sz="1800"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CREDIT RISK </a:t>
            </a:r>
            <a:r>
              <a:rPr lang="en" sz="3000"/>
              <a:t>CLASSIFICATION</a:t>
            </a:r>
            <a:r>
              <a:rPr lang="en" sz="3000"/>
              <a:t> USING ML</a:t>
            </a:r>
            <a:endParaRPr sz="3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10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1148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VENKATA SAI KRISHNA ABBARAJU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/>
        </p:nvSpPr>
        <p:spPr>
          <a:xfrm>
            <a:off x="847875" y="1942325"/>
            <a:ext cx="6421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aleway"/>
                <a:ea typeface="Raleway"/>
                <a:cs typeface="Raleway"/>
                <a:sym typeface="Raleway"/>
              </a:rPr>
              <a:t>THANK YOU</a:t>
            </a:r>
            <a:endParaRPr sz="3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Credit risk classification is a crucial task for financial institutions to assess the likelihood of loan default.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Accurate credit risk assessment enables lenders to make informed decisions and mitigate potential losses.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objective of this presentation is to evaluate the performance of machine learning models in classifying credit risk based on the provided dataset.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question: “Given a new customer, what is the risk associated if they were to be given a loan?” aka "How well does ML models perform in predicting credit risk on unseen data?"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FFFFFF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the dataset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</a:t>
            </a:r>
            <a:r>
              <a:rPr lang="en"/>
              <a:t> dataset contains information about loan applicants, including demographic, financial, and credit history attributes.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dataset consists of 50k samples and 88 features, with 4 classes representing different levels of credit risk.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FFFFFF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813" y="2430113"/>
            <a:ext cx="2771775" cy="20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776700" y="4287500"/>
            <a:ext cx="305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Fig 1. Dataset construction 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4558700" y="2588200"/>
            <a:ext cx="4190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Credit History - score, Home loan, Age of oldest loan, tot active loans, closed_12M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Bank info - Age, Marital status, time since last default, default_12M, enquiries_6M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preprocessing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Handled missing values by </a:t>
            </a:r>
            <a:r>
              <a:rPr lang="en"/>
              <a:t>dropping</a:t>
            </a:r>
            <a:r>
              <a:rPr lang="en"/>
              <a:t> columns if &gt;= 20% missing values (dropped 4 features)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After dropping null rows, able to retain more than 80% of the data. So finally the dataset is 40k rows and 84 columns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Feature selection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Applied Chi-squared test on categorical features and target. 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Dropped numerical columns that showed multicollinearity (vif &gt; 5). Then applied ANOVA on numerical columns and target.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Finally, there were 34 features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Feature engineering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Label encoding - Education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One hot encoding - Gender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Model building using CV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Used 20% as unseen data and performed 5-CV on 80%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Tried out Logistic Regression, LDA, Random Forest, and XGBoost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Used cross-entropy as the loss function and F1 as the scoring measure in CV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Metrics reported F1, Accuracy, Precision, Recall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 rotWithShape="1">
          <a:blip r:embed="rId3">
            <a:alphaModFix/>
          </a:blip>
          <a:srcRect b="0" l="10140" r="-10140" t="0"/>
          <a:stretch/>
        </p:blipFill>
        <p:spPr>
          <a:xfrm>
            <a:off x="364825" y="1170125"/>
            <a:ext cx="4511975" cy="3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200" y="1246325"/>
            <a:ext cx="3962400" cy="166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8200" y="3063400"/>
            <a:ext cx="4044077" cy="166467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5580350" y="4575675"/>
            <a:ext cx="330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Test accuracies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on Unseen set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200" y="865325"/>
            <a:ext cx="7987925" cy="397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Interpretation of results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lower recall indicates that a lot of high risk applicants were classified as low risk, which means the bank might lend out loan to a customer who is more likely to default.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lower precision tells us that a high risk applicant is actually not a high risk applicant. This means that, the bank might not lend out loan to a customer who might not default.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Observed that, P3 has lower recall and precision than other classes. A lot of P3 were classified as P2. This could be because of </a:t>
            </a:r>
            <a:r>
              <a:rPr lang="en"/>
              <a:t>abundance</a:t>
            </a:r>
            <a:r>
              <a:rPr lang="en"/>
              <a:t> of P2 or due to probability thresholds.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14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Try out assigning class weights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SMOTE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Adjusting class thresholds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One vs Rest</a:t>
            </a:r>
            <a:endParaRPr/>
          </a:p>
        </p:txBody>
      </p:sp>
      <p:sp>
        <p:nvSpPr>
          <p:cNvPr id="116" name="Google Shape;116;p22"/>
          <p:cNvSpPr txBox="1"/>
          <p:nvPr>
            <p:ph type="title"/>
          </p:nvPr>
        </p:nvSpPr>
        <p:spPr>
          <a:xfrm>
            <a:off x="381875" y="2576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Learnings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464100" y="3149275"/>
            <a:ext cx="8520600" cy="14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Domain knowledge of credit lending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Applying Ensemble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Interpreting results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Figuring out what to do next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