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57"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F9AE3E1-4CBF-474C-8C1B-9919A9BFF4B4}" type="datetimeFigureOut">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D2316-DBE9-482B-8334-3FCEF47E32E5}" type="slidenum">
              <a:rPr lang="en-US" smtClean="0"/>
              <a:t>‹#›</a:t>
            </a:fld>
            <a:endParaRPr lang="en-US"/>
          </a:p>
        </p:txBody>
      </p:sp>
    </p:spTree>
    <p:extLst>
      <p:ext uri="{BB962C8B-B14F-4D97-AF65-F5344CB8AC3E}">
        <p14:creationId xmlns:p14="http://schemas.microsoft.com/office/powerpoint/2010/main" val="2797060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F9AE3E1-4CBF-474C-8C1B-9919A9BFF4B4}" type="datetimeFigureOut">
              <a:rPr lang="en-US" smtClean="0"/>
              <a:t>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D2316-DBE9-482B-8334-3FCEF47E32E5}" type="slidenum">
              <a:rPr lang="en-US" smtClean="0"/>
              <a:t>‹#›</a:t>
            </a:fld>
            <a:endParaRPr lang="en-US"/>
          </a:p>
        </p:txBody>
      </p:sp>
    </p:spTree>
    <p:extLst>
      <p:ext uri="{BB962C8B-B14F-4D97-AF65-F5344CB8AC3E}">
        <p14:creationId xmlns:p14="http://schemas.microsoft.com/office/powerpoint/2010/main" val="4184167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9AE3E1-4CBF-474C-8C1B-9919A9BFF4B4}" type="datetimeFigureOut">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D2316-DBE9-482B-8334-3FCEF47E32E5}" type="slidenum">
              <a:rPr lang="en-US" smtClean="0"/>
              <a:t>‹#›</a:t>
            </a:fld>
            <a:endParaRPr lang="en-US"/>
          </a:p>
        </p:txBody>
      </p:sp>
    </p:spTree>
    <p:extLst>
      <p:ext uri="{BB962C8B-B14F-4D97-AF65-F5344CB8AC3E}">
        <p14:creationId xmlns:p14="http://schemas.microsoft.com/office/powerpoint/2010/main" val="130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BF9AE3E1-4CBF-474C-8C1B-9919A9BFF4B4}" type="datetimeFigureOut">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D2316-DBE9-482B-8334-3FCEF47E32E5}" type="slidenum">
              <a:rPr lang="en-US" smtClean="0"/>
              <a:t>‹#›</a:t>
            </a:fld>
            <a:endParaRPr lang="en-US"/>
          </a:p>
        </p:txBody>
      </p:sp>
    </p:spTree>
    <p:extLst>
      <p:ext uri="{BB962C8B-B14F-4D97-AF65-F5344CB8AC3E}">
        <p14:creationId xmlns:p14="http://schemas.microsoft.com/office/powerpoint/2010/main" val="2924928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BF9AE3E1-4CBF-474C-8C1B-9919A9BFF4B4}" type="datetimeFigureOut">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D2316-DBE9-482B-8334-3FCEF47E32E5}" type="slidenum">
              <a:rPr lang="en-US" smtClean="0"/>
              <a:t>‹#›</a:t>
            </a:fld>
            <a:endParaRPr lang="en-US"/>
          </a:p>
        </p:txBody>
      </p:sp>
    </p:spTree>
    <p:extLst>
      <p:ext uri="{BB962C8B-B14F-4D97-AF65-F5344CB8AC3E}">
        <p14:creationId xmlns:p14="http://schemas.microsoft.com/office/powerpoint/2010/main" val="3520290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9AE3E1-4CBF-474C-8C1B-9919A9BFF4B4}" type="datetimeFigureOut">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D2316-DBE9-482B-8334-3FCEF47E32E5}" type="slidenum">
              <a:rPr lang="en-US" smtClean="0"/>
              <a:t>‹#›</a:t>
            </a:fld>
            <a:endParaRPr lang="en-US"/>
          </a:p>
        </p:txBody>
      </p:sp>
    </p:spTree>
    <p:extLst>
      <p:ext uri="{BB962C8B-B14F-4D97-AF65-F5344CB8AC3E}">
        <p14:creationId xmlns:p14="http://schemas.microsoft.com/office/powerpoint/2010/main" val="990827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9AE3E1-4CBF-474C-8C1B-9919A9BFF4B4}" type="datetimeFigureOut">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D2316-DBE9-482B-8334-3FCEF47E32E5}" type="slidenum">
              <a:rPr lang="en-US" smtClean="0"/>
              <a:t>‹#›</a:t>
            </a:fld>
            <a:endParaRPr lang="en-US"/>
          </a:p>
        </p:txBody>
      </p:sp>
    </p:spTree>
    <p:extLst>
      <p:ext uri="{BB962C8B-B14F-4D97-AF65-F5344CB8AC3E}">
        <p14:creationId xmlns:p14="http://schemas.microsoft.com/office/powerpoint/2010/main" val="3240636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9AE3E1-4CBF-474C-8C1B-9919A9BFF4B4}" type="datetimeFigureOut">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D2316-DBE9-482B-8334-3FCEF47E32E5}" type="slidenum">
              <a:rPr lang="en-US" smtClean="0"/>
              <a:t>‹#›</a:t>
            </a:fld>
            <a:endParaRPr lang="en-US"/>
          </a:p>
        </p:txBody>
      </p:sp>
    </p:spTree>
    <p:extLst>
      <p:ext uri="{BB962C8B-B14F-4D97-AF65-F5344CB8AC3E}">
        <p14:creationId xmlns:p14="http://schemas.microsoft.com/office/powerpoint/2010/main" val="3474432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9AE3E1-4CBF-474C-8C1B-9919A9BFF4B4}" type="datetimeFigureOut">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D2316-DBE9-482B-8334-3FCEF47E32E5}" type="slidenum">
              <a:rPr lang="en-US" smtClean="0"/>
              <a:t>‹#›</a:t>
            </a:fld>
            <a:endParaRPr lang="en-US"/>
          </a:p>
        </p:txBody>
      </p:sp>
    </p:spTree>
    <p:extLst>
      <p:ext uri="{BB962C8B-B14F-4D97-AF65-F5344CB8AC3E}">
        <p14:creationId xmlns:p14="http://schemas.microsoft.com/office/powerpoint/2010/main" val="4178043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9AE3E1-4CBF-474C-8C1B-9919A9BFF4B4}" type="datetimeFigureOut">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D2316-DBE9-482B-8334-3FCEF47E32E5}" type="slidenum">
              <a:rPr lang="en-US" smtClean="0"/>
              <a:t>‹#›</a:t>
            </a:fld>
            <a:endParaRPr lang="en-US"/>
          </a:p>
        </p:txBody>
      </p:sp>
    </p:spTree>
    <p:extLst>
      <p:ext uri="{BB962C8B-B14F-4D97-AF65-F5344CB8AC3E}">
        <p14:creationId xmlns:p14="http://schemas.microsoft.com/office/powerpoint/2010/main" val="1602368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9AE3E1-4CBF-474C-8C1B-9919A9BFF4B4}" type="datetimeFigureOut">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D2316-DBE9-482B-8334-3FCEF47E32E5}" type="slidenum">
              <a:rPr lang="en-US" smtClean="0"/>
              <a:t>‹#›</a:t>
            </a:fld>
            <a:endParaRPr lang="en-US"/>
          </a:p>
        </p:txBody>
      </p:sp>
    </p:spTree>
    <p:extLst>
      <p:ext uri="{BB962C8B-B14F-4D97-AF65-F5344CB8AC3E}">
        <p14:creationId xmlns:p14="http://schemas.microsoft.com/office/powerpoint/2010/main" val="2245036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9AE3E1-4CBF-474C-8C1B-9919A9BFF4B4}" type="datetimeFigureOut">
              <a:rPr lang="en-US" smtClean="0"/>
              <a:t>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D2316-DBE9-482B-8334-3FCEF47E32E5}" type="slidenum">
              <a:rPr lang="en-US" smtClean="0"/>
              <a:t>‹#›</a:t>
            </a:fld>
            <a:endParaRPr lang="en-US"/>
          </a:p>
        </p:txBody>
      </p:sp>
    </p:spTree>
    <p:extLst>
      <p:ext uri="{BB962C8B-B14F-4D97-AF65-F5344CB8AC3E}">
        <p14:creationId xmlns:p14="http://schemas.microsoft.com/office/powerpoint/2010/main" val="2262796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9AE3E1-4CBF-474C-8C1B-9919A9BFF4B4}" type="datetimeFigureOut">
              <a:rPr lang="en-US" smtClean="0"/>
              <a:t>12/2/2017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FD2316-DBE9-482B-8334-3FCEF47E32E5}" type="slidenum">
              <a:rPr lang="en-US" smtClean="0"/>
              <a:t>‹#›</a:t>
            </a:fld>
            <a:endParaRPr lang="en-US"/>
          </a:p>
        </p:txBody>
      </p:sp>
    </p:spTree>
    <p:extLst>
      <p:ext uri="{BB962C8B-B14F-4D97-AF65-F5344CB8AC3E}">
        <p14:creationId xmlns:p14="http://schemas.microsoft.com/office/powerpoint/2010/main" val="2231579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F9AE3E1-4CBF-474C-8C1B-9919A9BFF4B4}" type="datetimeFigureOut">
              <a:rPr lang="en-US" smtClean="0"/>
              <a:t>12/2/2017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FD2316-DBE9-482B-8334-3FCEF47E32E5}" type="slidenum">
              <a:rPr lang="en-US" smtClean="0"/>
              <a:t>‹#›</a:t>
            </a:fld>
            <a:endParaRPr lang="en-US"/>
          </a:p>
        </p:txBody>
      </p:sp>
    </p:spTree>
    <p:extLst>
      <p:ext uri="{BB962C8B-B14F-4D97-AF65-F5344CB8AC3E}">
        <p14:creationId xmlns:p14="http://schemas.microsoft.com/office/powerpoint/2010/main" val="53627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9AE3E1-4CBF-474C-8C1B-9919A9BFF4B4}" type="datetimeFigureOut">
              <a:rPr lang="en-US" smtClean="0"/>
              <a:t>12/2/2017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FD2316-DBE9-482B-8334-3FCEF47E32E5}" type="slidenum">
              <a:rPr lang="en-US" smtClean="0"/>
              <a:t>‹#›</a:t>
            </a:fld>
            <a:endParaRPr lang="en-US"/>
          </a:p>
        </p:txBody>
      </p:sp>
    </p:spTree>
    <p:extLst>
      <p:ext uri="{BB962C8B-B14F-4D97-AF65-F5344CB8AC3E}">
        <p14:creationId xmlns:p14="http://schemas.microsoft.com/office/powerpoint/2010/main" val="2837959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F9AE3E1-4CBF-474C-8C1B-9919A9BFF4B4}" type="datetimeFigureOut">
              <a:rPr lang="en-US" smtClean="0"/>
              <a:t>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D2316-DBE9-482B-8334-3FCEF47E32E5}" type="slidenum">
              <a:rPr lang="en-US" smtClean="0"/>
              <a:t>‹#›</a:t>
            </a:fld>
            <a:endParaRPr lang="en-US"/>
          </a:p>
        </p:txBody>
      </p:sp>
    </p:spTree>
    <p:extLst>
      <p:ext uri="{BB962C8B-B14F-4D97-AF65-F5344CB8AC3E}">
        <p14:creationId xmlns:p14="http://schemas.microsoft.com/office/powerpoint/2010/main" val="3023477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BF9AE3E1-4CBF-474C-8C1B-9919A9BFF4B4}" type="datetimeFigureOut">
              <a:rPr lang="en-US" smtClean="0"/>
              <a:t>12/2/2017</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29FD2316-DBE9-482B-8334-3FCEF47E32E5}" type="slidenum">
              <a:rPr lang="en-US" smtClean="0"/>
              <a:t>‹#›</a:t>
            </a:fld>
            <a:endParaRPr lang="en-US"/>
          </a:p>
        </p:txBody>
      </p:sp>
    </p:spTree>
    <p:extLst>
      <p:ext uri="{BB962C8B-B14F-4D97-AF65-F5344CB8AC3E}">
        <p14:creationId xmlns:p14="http://schemas.microsoft.com/office/powerpoint/2010/main" val="1002024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F9AE3E1-4CBF-474C-8C1B-9919A9BFF4B4}" type="datetimeFigureOut">
              <a:rPr lang="en-US" smtClean="0"/>
              <a:t>12/2/2017</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29FD2316-DBE9-482B-8334-3FCEF47E32E5}" type="slidenum">
              <a:rPr lang="en-US" smtClean="0"/>
              <a:t>‹#›</a:t>
            </a:fld>
            <a:endParaRPr lang="en-US"/>
          </a:p>
        </p:txBody>
      </p:sp>
    </p:spTree>
    <p:extLst>
      <p:ext uri="{BB962C8B-B14F-4D97-AF65-F5344CB8AC3E}">
        <p14:creationId xmlns:p14="http://schemas.microsoft.com/office/powerpoint/2010/main" val="399126849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1018"/>
            <a:ext cx="9144000" cy="2387600"/>
          </a:xfrm>
          <a:effectLst>
            <a:glow rad="139700">
              <a:schemeClr val="accent5">
                <a:satMod val="175000"/>
                <a:alpha val="40000"/>
              </a:schemeClr>
            </a:glow>
            <a:outerShdw blurRad="50800" dist="38100" dir="2700000" algn="tl" rotWithShape="0">
              <a:prstClr val="black">
                <a:alpha val="40000"/>
              </a:prstClr>
            </a:outerShdw>
          </a:effectLst>
        </p:spPr>
        <p:txBody>
          <a:bodyPr/>
          <a:lstStyle/>
          <a:p>
            <a:r>
              <a:rPr lang="en-US" dirty="0" smtClean="0"/>
              <a:t>Trunk Pool Project</a:t>
            </a:r>
            <a:endParaRPr lang="en-US" dirty="0"/>
          </a:p>
        </p:txBody>
      </p:sp>
      <p:sp>
        <p:nvSpPr>
          <p:cNvPr id="3" name="Subtitle 2"/>
          <p:cNvSpPr>
            <a:spLocks noGrp="1"/>
          </p:cNvSpPr>
          <p:nvPr>
            <p:ph type="subTitle" idx="1"/>
          </p:nvPr>
        </p:nvSpPr>
        <p:spPr>
          <a:xfrm>
            <a:off x="3094182" y="3842183"/>
            <a:ext cx="6003636" cy="711344"/>
          </a:xfrm>
        </p:spPr>
        <p:txBody>
          <a:bodyPr/>
          <a:lstStyle/>
          <a:p>
            <a:r>
              <a:rPr lang="en-US" dirty="0" smtClean="0"/>
              <a:t>Faster delivery at cheaper price</a:t>
            </a:r>
            <a:endParaRPr lang="en-US" dirty="0"/>
          </a:p>
        </p:txBody>
      </p:sp>
    </p:spTree>
    <p:extLst>
      <p:ext uri="{BB962C8B-B14F-4D97-AF65-F5344CB8AC3E}">
        <p14:creationId xmlns:p14="http://schemas.microsoft.com/office/powerpoint/2010/main" val="2569880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a:xfrm>
            <a:off x="1141413" y="2666999"/>
            <a:ext cx="9905998" cy="1701801"/>
          </a:xfrm>
        </p:spPr>
        <p:txBody>
          <a:bodyPr/>
          <a:lstStyle/>
          <a:p>
            <a:pPr marL="0" indent="0">
              <a:buNone/>
            </a:pPr>
            <a:r>
              <a:rPr lang="en-US" dirty="0" smtClean="0"/>
              <a:t>A Trunk pool is a sharing of trunk transport so that more than one person can transport his or her stuff. Using Trunk pool both the trunk owner as well as trunk pooler gets benefited. It reduces cost of transport such as fuel cost and tolls and also time too.</a:t>
            </a:r>
          </a:p>
        </p:txBody>
      </p:sp>
    </p:spTree>
    <p:extLst>
      <p:ext uri="{BB962C8B-B14F-4D97-AF65-F5344CB8AC3E}">
        <p14:creationId xmlns:p14="http://schemas.microsoft.com/office/powerpoint/2010/main" val="1727146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smtClean="0"/>
              <a:t>Customer Trust</a:t>
            </a:r>
          </a:p>
          <a:p>
            <a:r>
              <a:rPr lang="en-US" dirty="0" smtClean="0"/>
              <a:t>Dispute</a:t>
            </a:r>
          </a:p>
          <a:p>
            <a:r>
              <a:rPr lang="en-US" dirty="0" smtClean="0"/>
              <a:t>Security</a:t>
            </a:r>
          </a:p>
          <a:p>
            <a:r>
              <a:rPr lang="en-US" dirty="0" smtClean="0"/>
              <a:t>Delay in delivery</a:t>
            </a:r>
          </a:p>
          <a:p>
            <a:endParaRPr lang="en-US" dirty="0" smtClean="0"/>
          </a:p>
        </p:txBody>
      </p:sp>
    </p:spTree>
    <p:extLst>
      <p:ext uri="{BB962C8B-B14F-4D97-AF65-F5344CB8AC3E}">
        <p14:creationId xmlns:p14="http://schemas.microsoft.com/office/powerpoint/2010/main" val="4128605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0053" y="609600"/>
            <a:ext cx="9687358" cy="665018"/>
          </a:xfrm>
        </p:spPr>
        <p:txBody>
          <a:bodyPr/>
          <a:lstStyle/>
          <a:p>
            <a:r>
              <a:rPr lang="en-US" dirty="0" smtClean="0"/>
              <a:t>Fact Time</a:t>
            </a:r>
            <a:endParaRPr lang="en-US" dirty="0"/>
          </a:p>
        </p:txBody>
      </p:sp>
      <p:sp>
        <p:nvSpPr>
          <p:cNvPr id="3" name="Content Placeholder 2"/>
          <p:cNvSpPr>
            <a:spLocks noGrp="1"/>
          </p:cNvSpPr>
          <p:nvPr>
            <p:ph idx="1"/>
          </p:nvPr>
        </p:nvSpPr>
        <p:spPr>
          <a:xfrm>
            <a:off x="1360053" y="1189181"/>
            <a:ext cx="9687357" cy="750455"/>
          </a:xfrm>
        </p:spPr>
        <p:txBody>
          <a:bodyPr/>
          <a:lstStyle/>
          <a:p>
            <a:r>
              <a:rPr lang="en-US" dirty="0" smtClean="0"/>
              <a:t>There are more then 2.5 Billion cars registered in United States alone.</a:t>
            </a:r>
          </a:p>
          <a:p>
            <a:endParaRPr lang="en-US" dirty="0"/>
          </a:p>
        </p:txBody>
      </p:sp>
      <p:pic>
        <p:nvPicPr>
          <p:cNvPr id="4" name="Picture 3" descr="/Users/charles/Downloads/statistic_id183505_number-of-cars-in-the-us-1990-2015.png"/>
          <p:cNvPicPr/>
          <p:nvPr/>
        </p:nvPicPr>
        <p:blipFill>
          <a:blip r:embed="rId2">
            <a:extLst>
              <a:ext uri="{28A0092B-C50C-407E-A947-70E740481C1C}">
                <a14:useLocalDpi xmlns:a14="http://schemas.microsoft.com/office/drawing/2010/main" val="0"/>
              </a:ext>
            </a:extLst>
          </a:blip>
          <a:srcRect/>
          <a:stretch>
            <a:fillRect/>
          </a:stretch>
        </p:blipFill>
        <p:spPr bwMode="auto">
          <a:xfrm>
            <a:off x="1360054" y="1634259"/>
            <a:ext cx="8393545" cy="5099050"/>
          </a:xfrm>
          <a:prstGeom prst="rect">
            <a:avLst/>
          </a:prstGeom>
          <a:noFill/>
          <a:ln>
            <a:noFill/>
          </a:ln>
        </p:spPr>
      </p:pic>
    </p:spTree>
    <p:extLst>
      <p:ext uri="{BB962C8B-B14F-4D97-AF65-F5344CB8AC3E}">
        <p14:creationId xmlns:p14="http://schemas.microsoft.com/office/powerpoint/2010/main" val="2532185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599"/>
            <a:ext cx="9905998" cy="591127"/>
          </a:xfrm>
        </p:spPr>
        <p:txBody>
          <a:bodyPr>
            <a:normAutofit/>
          </a:bodyPr>
          <a:lstStyle/>
          <a:p>
            <a:r>
              <a:rPr lang="en-US" dirty="0" smtClean="0"/>
              <a:t>Preferred way to work	</a:t>
            </a:r>
            <a:endParaRPr lang="en-US" dirty="0"/>
          </a:p>
        </p:txBody>
      </p:sp>
      <p:sp>
        <p:nvSpPr>
          <p:cNvPr id="3" name="Content Placeholder 2"/>
          <p:cNvSpPr>
            <a:spLocks noGrp="1"/>
          </p:cNvSpPr>
          <p:nvPr>
            <p:ph idx="1"/>
          </p:nvPr>
        </p:nvSpPr>
        <p:spPr>
          <a:xfrm>
            <a:off x="1141413" y="1200726"/>
            <a:ext cx="9905998" cy="482601"/>
          </a:xfrm>
        </p:spPr>
        <p:txBody>
          <a:bodyPr/>
          <a:lstStyle/>
          <a:p>
            <a:r>
              <a:rPr lang="en-US" dirty="0">
                <a:effectLst/>
              </a:rPr>
              <a:t>more than 90% people drive their own vehicles to work every </a:t>
            </a:r>
            <a:r>
              <a:rPr lang="en-US" dirty="0" smtClean="0">
                <a:effectLst/>
              </a:rPr>
              <a:t>day</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141412" y="1991186"/>
            <a:ext cx="8861570" cy="4866813"/>
          </a:xfrm>
          <a:prstGeom prst="rect">
            <a:avLst/>
          </a:prstGeom>
          <a:noFill/>
          <a:ln>
            <a:noFill/>
          </a:ln>
        </p:spPr>
      </p:pic>
    </p:spTree>
    <p:extLst>
      <p:ext uri="{BB962C8B-B14F-4D97-AF65-F5344CB8AC3E}">
        <p14:creationId xmlns:p14="http://schemas.microsoft.com/office/powerpoint/2010/main" val="3553491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665018"/>
          </a:xfrm>
        </p:spPr>
        <p:txBody>
          <a:bodyPr>
            <a:normAutofit/>
          </a:bodyPr>
          <a:lstStyle/>
          <a:p>
            <a:r>
              <a:rPr lang="en-US" sz="2400" dirty="0" smtClean="0"/>
              <a:t>Benefits to Trunk Owner</a:t>
            </a:r>
            <a:endParaRPr lang="en-US" sz="2400" dirty="0"/>
          </a:p>
        </p:txBody>
      </p:sp>
      <p:sp>
        <p:nvSpPr>
          <p:cNvPr id="3" name="Content Placeholder 2"/>
          <p:cNvSpPr>
            <a:spLocks noGrp="1"/>
          </p:cNvSpPr>
          <p:nvPr>
            <p:ph idx="1"/>
          </p:nvPr>
        </p:nvSpPr>
        <p:spPr>
          <a:xfrm>
            <a:off x="1270722" y="1595581"/>
            <a:ext cx="4705205" cy="2117437"/>
          </a:xfrm>
        </p:spPr>
        <p:txBody>
          <a:bodyPr/>
          <a:lstStyle/>
          <a:p>
            <a:r>
              <a:rPr lang="en-US" dirty="0" smtClean="0"/>
              <a:t>Reduces cost of his own transport</a:t>
            </a:r>
          </a:p>
          <a:p>
            <a:r>
              <a:rPr lang="en-US" dirty="0" smtClean="0"/>
              <a:t>Save cost on Tolls</a:t>
            </a:r>
          </a:p>
          <a:p>
            <a:endParaRPr lang="en-US" dirty="0"/>
          </a:p>
        </p:txBody>
      </p:sp>
      <p:sp>
        <p:nvSpPr>
          <p:cNvPr id="5" name="Title 1"/>
          <p:cNvSpPr txBox="1">
            <a:spLocks/>
          </p:cNvSpPr>
          <p:nvPr/>
        </p:nvSpPr>
        <p:spPr>
          <a:xfrm>
            <a:off x="7389091" y="609600"/>
            <a:ext cx="4202545" cy="665018"/>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smtClean="0"/>
              <a:t>Benefits to Trunk Pooler</a:t>
            </a:r>
            <a:endParaRPr lang="en-US" sz="2400" dirty="0"/>
          </a:p>
        </p:txBody>
      </p:sp>
      <p:sp>
        <p:nvSpPr>
          <p:cNvPr id="6" name="Content Placeholder 2"/>
          <p:cNvSpPr txBox="1">
            <a:spLocks/>
          </p:cNvSpPr>
          <p:nvPr/>
        </p:nvSpPr>
        <p:spPr>
          <a:xfrm>
            <a:off x="7516451" y="1595580"/>
            <a:ext cx="3936640" cy="211743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US" dirty="0" smtClean="0"/>
              <a:t>Reduces cost of transport</a:t>
            </a:r>
          </a:p>
          <a:p>
            <a:r>
              <a:rPr lang="en-US" dirty="0" smtClean="0"/>
              <a:t>Reduces Time.</a:t>
            </a:r>
          </a:p>
          <a:p>
            <a:r>
              <a:rPr lang="en-US" dirty="0" smtClean="0"/>
              <a:t>Save packaging materials</a:t>
            </a:r>
          </a:p>
          <a:p>
            <a:endParaRPr lang="en-US" dirty="0"/>
          </a:p>
        </p:txBody>
      </p:sp>
    </p:spTree>
    <p:extLst>
      <p:ext uri="{BB962C8B-B14F-4D97-AF65-F5344CB8AC3E}">
        <p14:creationId xmlns:p14="http://schemas.microsoft.com/office/powerpoint/2010/main" val="1856231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160</TotalTime>
  <Words>131</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Mesh</vt:lpstr>
      <vt:lpstr>Trunk Pool Project</vt:lpstr>
      <vt:lpstr>Introduction</vt:lpstr>
      <vt:lpstr>Problem Statement</vt:lpstr>
      <vt:lpstr>Fact Time</vt:lpstr>
      <vt:lpstr>Preferred way to work </vt:lpstr>
      <vt:lpstr>Benefits to Trunk Owner</vt:lpstr>
    </vt:vector>
  </TitlesOfParts>
  <Company>Pace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Trunk Pool Project</dc:title>
  <dc:creator>Basant Patidar</dc:creator>
  <cp:lastModifiedBy>BAMS</cp:lastModifiedBy>
  <cp:revision>11</cp:revision>
  <dcterms:created xsi:type="dcterms:W3CDTF">2017-12-02T20:12:04Z</dcterms:created>
  <dcterms:modified xsi:type="dcterms:W3CDTF">2017-12-02T23:55:48Z</dcterms:modified>
</cp:coreProperties>
</file>