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>
        <p:scale>
          <a:sx n="82" d="100"/>
          <a:sy n="82" d="100"/>
        </p:scale>
        <p:origin x="1469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104876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D4BCB-84BE-43BA-B480-3B99CA172D84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104876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104876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8413F-363A-428E-888F-399504AAA90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8413F-363A-428E-888F-399504AAA90D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  <p:sp>
        <p:nvSpPr>
          <p:cNvPr id="1048707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048708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4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5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69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8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7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9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0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46933F-7D69-4AA7-A564-D7FA51938D7F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534400" cy="3657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Project on School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Application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Prototype</a:t>
            </a:r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3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Alerts</a:t>
            </a:r>
          </a:p>
        </p:txBody>
      </p:sp>
      <p:sp>
        <p:nvSpPr>
          <p:cNvPr id="1048634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3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2" name="Picture 13" descr="Aler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80" y="1295399"/>
            <a:ext cx="2300955" cy="2035629"/>
          </a:xfrm>
          <a:prstGeom prst="rect">
            <a:avLst/>
          </a:prstGeom>
          <a:effectLst/>
        </p:spPr>
      </p:pic>
      <p:sp>
        <p:nvSpPr>
          <p:cNvPr id="1048636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 fontScale="9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any updates from the college administration.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the events happening around the campus.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the assignments ,grades and documents uploaded by the teachers.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97163" name="Picture 5" descr="A screenshot of a cell phone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Assignments</a:t>
            </a:r>
          </a:p>
        </p:txBody>
      </p:sp>
      <p:sp>
        <p:nvSpPr>
          <p:cNvPr id="1048639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4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4" name="Picture 11" descr="Assignm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55" y="1371599"/>
            <a:ext cx="2502205" cy="1959429"/>
          </a:xfrm>
          <a:prstGeom prst="rect">
            <a:avLst/>
          </a:prstGeom>
          <a:effectLst/>
        </p:spPr>
      </p:pic>
      <p:sp>
        <p:nvSpPr>
          <p:cNvPr id="1048641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 fontScale="9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We can check the assignments of all subjects on this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We can check the marks of the submitted assignments.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Assignments due date can also be checked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Assignments can also be submitted through this page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097165" name="Picture 5" descr="A close up of a sign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Absence</a:t>
            </a:r>
          </a:p>
        </p:txBody>
      </p:sp>
      <p:sp>
        <p:nvSpPr>
          <p:cNvPr id="1048644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4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6" name="Picture 11" descr="Abse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95400"/>
            <a:ext cx="2186913" cy="1858027"/>
          </a:xfrm>
          <a:prstGeom prst="rect">
            <a:avLst/>
          </a:prstGeom>
          <a:effectLst/>
        </p:spPr>
      </p:pic>
      <p:sp>
        <p:nvSpPr>
          <p:cNvPr id="104864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This page shows the number of absences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The absences are shown in terms of number of hours absent per subject.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Students can keep track of their absences through this page. </a:t>
            </a:r>
          </a:p>
        </p:txBody>
      </p:sp>
      <p:pic>
        <p:nvPicPr>
          <p:cNvPr id="2097167" name="Picture 5" descr="A close up of a car window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Feedback</a:t>
            </a:r>
          </a:p>
        </p:txBody>
      </p:sp>
      <p:sp>
        <p:nvSpPr>
          <p:cNvPr id="1048649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5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8" name="Picture 15" descr="feedb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30" y="1371599"/>
            <a:ext cx="2220455" cy="1959429"/>
          </a:xfrm>
          <a:prstGeom prst="rect">
            <a:avLst/>
          </a:prstGeom>
          <a:effectLst/>
        </p:spPr>
      </p:pic>
      <p:sp>
        <p:nvSpPr>
          <p:cNvPr id="1048651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Students can give their feedback about anything through this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feedback is anonymous. </a:t>
            </a:r>
          </a:p>
        </p:txBody>
      </p:sp>
      <p:pic>
        <p:nvPicPr>
          <p:cNvPr id="2097169" name="Picture 5" descr="A screenshot of a car window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6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Fees</a:t>
            </a:r>
          </a:p>
        </p:txBody>
      </p:sp>
      <p:sp>
        <p:nvSpPr>
          <p:cNvPr id="1048654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5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70" name="Picture 11" descr="Fe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97" y="1295399"/>
            <a:ext cx="2113122" cy="2035629"/>
          </a:xfrm>
          <a:prstGeom prst="rect">
            <a:avLst/>
          </a:prstGeom>
          <a:effectLst/>
        </p:spPr>
      </p:pic>
      <p:sp>
        <p:nvSpPr>
          <p:cNvPr id="104865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 fontScale="95833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This page has information about the fees.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Students can check the total fees ,how much they have paid and how much they owe to the college all on this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Also the due date and late fee charges are displayed.</a:t>
            </a:r>
          </a:p>
        </p:txBody>
      </p:sp>
      <p:pic>
        <p:nvPicPr>
          <p:cNvPr id="2097171" name="Picture 5" descr="A screenshot of a stereo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1600" y="3526971"/>
            <a:ext cx="136751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Grades</a:t>
            </a:r>
          </a:p>
        </p:txBody>
      </p:sp>
      <p:sp>
        <p:nvSpPr>
          <p:cNvPr id="1048659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6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72" name="Picture 15" descr="Grad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359" y="1295399"/>
            <a:ext cx="2253997" cy="2035629"/>
          </a:xfrm>
          <a:prstGeom prst="rect">
            <a:avLst/>
          </a:prstGeom>
          <a:effectLst/>
        </p:spPr>
      </p:pic>
      <p:sp>
        <p:nvSpPr>
          <p:cNvPr id="1048661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grades are displayed on this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total marks obtained till present by the student in each subject are displayed here.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Class average and class highest are also displayed .</a:t>
            </a:r>
          </a:p>
        </p:txBody>
      </p:sp>
      <p:pic>
        <p:nvPicPr>
          <p:cNvPr id="2097173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4796" y="3526971"/>
            <a:ext cx="1381124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1048664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6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74" name="Picture 11" descr="Schedu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59" y="1295399"/>
            <a:ext cx="2092997" cy="2035629"/>
          </a:xfrm>
          <a:prstGeom prst="rect">
            <a:avLst/>
          </a:prstGeom>
          <a:effectLst/>
        </p:spPr>
      </p:pic>
      <p:sp>
        <p:nvSpPr>
          <p:cNvPr id="104866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 fontScale="95833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The schedule for the classes is available on this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All subject classes their timings and classrooms can be found here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Any change in  schedule will be updated and displayed here </a:t>
            </a:r>
            <a:r>
              <a:rPr lang="en-US" sz="2400" dirty="0"/>
              <a:t>.</a:t>
            </a:r>
          </a:p>
        </p:txBody>
      </p:sp>
      <p:pic>
        <p:nvPicPr>
          <p:cNvPr id="2097175" name="Picture 5" descr="A screen shot of a car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/>
              <a:t>The End </a:t>
            </a:r>
            <a:br>
              <a:rPr lang="en-US" dirty="0"/>
            </a:br>
            <a:r>
              <a:rPr lang="en-US" dirty="0"/>
              <a:t>  Thank You 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 flipH="1">
            <a:off x="7539353" y="2052925"/>
            <a:ext cx="45719" cy="419548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CA" sz="2800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28436" y="2057400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Gabriola" panose="04040605051002020D02" pitchFamily="82" charset="0"/>
              </a:rPr>
              <a:t>What is a Prototype ?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A prototype is an early sample, model or representation of a product built to test a concept or process. It is often used to evaluate a new design.</a:t>
            </a:r>
          </a:p>
          <a:p>
            <a:pPr marL="0" indent="0">
              <a:buNone/>
            </a:pPr>
            <a:endParaRPr lang="en-US" sz="2400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CA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lstStyle/>
          <a:p>
            <a:pPr marL="0" indent="0">
              <a:buNone/>
            </a:pPr>
            <a:r>
              <a:rPr lang="en-CA" sz="2800" b="1" dirty="0">
                <a:latin typeface="Gabriola" panose="04040605051002020D02" pitchFamily="82" charset="0"/>
              </a:rPr>
              <a:t>Low Fidelity and High Fidelity Prototyping </a:t>
            </a:r>
          </a:p>
          <a:p>
            <a:pPr marL="0" indent="0">
              <a:buNone/>
            </a:pPr>
            <a:r>
              <a:rPr lang="en-CA" sz="2400" dirty="0">
                <a:latin typeface="Gabriola" panose="04040605051002020D02" pitchFamily="82" charset="0"/>
              </a:rPr>
              <a:t>Low fidelity prototype </a:t>
            </a:r>
            <a:r>
              <a:rPr lang="en-US" sz="2400" dirty="0">
                <a:latin typeface="Gabriola" panose="04040605051002020D02" pitchFamily="82" charset="0"/>
              </a:rPr>
              <a:t>are often paper-based and do not allow user interactions.  They range from a series of hand-drawn mock-ups to printouts.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b="1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High Fidelity prototype is computer-based interactive representation of the product in its closest resemblance to the final design in terms of details and functionality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r>
              <a:rPr lang="en-US" dirty="0"/>
              <a:t>School Application Prototype</a:t>
            </a:r>
            <a:endParaRPr lang="en-CA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827700" y="1905001"/>
            <a:ext cx="6711654" cy="4343406"/>
          </a:xfrm>
        </p:spPr>
        <p:txBody>
          <a:bodyPr>
            <a:normAutofit fontScale="98333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Gabriola" panose="04040605051002020D02" pitchFamily="82" charset="0"/>
              </a:rPr>
              <a:t>Purpose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Application prototype made using </a:t>
            </a:r>
            <a:r>
              <a:rPr lang="en-US" sz="2400" dirty="0" err="1">
                <a:solidFill>
                  <a:schemeClr val="tx2"/>
                </a:solidFill>
                <a:latin typeface="Gabriola" panose="04040605051002020D02" pitchFamily="82" charset="0"/>
              </a:rPr>
              <a:t>JustInMind</a:t>
            </a: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Application is for students of the college for accessing their portal on their mobile phones.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Students can access their grades , assignments , important alerts on their phone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Teachers can use it to upload the assignments ,grades , important notes and lectures for the students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Easy access to the portal on the go to stay up to date with the events going on in the college. 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400" dirty="0">
              <a:solidFill>
                <a:schemeClr val="bg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Log In Page</a:t>
            </a:r>
          </a:p>
        </p:txBody>
      </p:sp>
      <p:sp>
        <p:nvSpPr>
          <p:cNvPr id="1048602" name="Freeform: Shap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03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17" descr="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447800"/>
            <a:ext cx="2133600" cy="1720680"/>
          </a:xfrm>
          <a:prstGeom prst="rect">
            <a:avLst/>
          </a:prstGeom>
          <a:effectLst/>
        </p:spPr>
      </p:pic>
      <p:sp>
        <p:nvSpPr>
          <p:cNvPr id="1048604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 fontScale="95833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User Name and Password to get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access to the portal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Remember me checkbox to save the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username and password.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Forgot password to recover/create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a new password.</a:t>
            </a:r>
          </a:p>
        </p:txBody>
      </p:sp>
      <p:pic>
        <p:nvPicPr>
          <p:cNvPr id="2097153" name="Picture 7" descr="A close up of a car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Home Page</a:t>
            </a:r>
          </a:p>
        </p:txBody>
      </p:sp>
      <p:sp>
        <p:nvSpPr>
          <p:cNvPr id="1048614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1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4" name="Picture 12" descr="Home_P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93" y="1219200"/>
            <a:ext cx="2171721" cy="2111829"/>
          </a:xfrm>
          <a:prstGeom prst="rect">
            <a:avLst/>
          </a:prstGeom>
          <a:effectLst/>
        </p:spPr>
      </p:pic>
      <p:sp>
        <p:nvSpPr>
          <p:cNvPr id="1048616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7" name="Content Placeholder 6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STCaiyun" panose="020B0503020204020204" pitchFamily="2" charset="-122"/>
                <a:cs typeface="Times New Roman" pitchFamily="18" charset="0"/>
              </a:rPr>
              <a:t>This is the home page of our school project</a:t>
            </a: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Displays the Welcome message and the school logo.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 Top right corner has menu button.									 </a:t>
            </a:r>
          </a:p>
        </p:txBody>
      </p:sp>
      <p:pic>
        <p:nvPicPr>
          <p:cNvPr id="2097155" name="Picture 5" descr="A close up of a car window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 fontScale="90000"/>
          </a:bodyPr>
          <a:lstStyle/>
          <a:p>
            <a:r>
              <a:rPr lang="en-US"/>
              <a:t>Home page menu</a:t>
            </a:r>
          </a:p>
        </p:txBody>
      </p:sp>
      <p:sp>
        <p:nvSpPr>
          <p:cNvPr id="1048619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2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6" name="Picture 17" descr="Home_Page_Men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45" y="1355271"/>
            <a:ext cx="1900810" cy="1959429"/>
          </a:xfrm>
          <a:prstGeom prst="rect">
            <a:avLst/>
          </a:prstGeom>
          <a:effectLst/>
        </p:spPr>
      </p:pic>
      <p:sp>
        <p:nvSpPr>
          <p:cNvPr id="1048621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 fontScale="95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Clicking the menu button displays the user  info (name, batch and student id) on the top.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A number of options are displayed (Activities, Alerts, Assignment, Absences, Feedback, Fees,  Grades, Schedule, Logout).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097157" name="Picture 7" descr="A close up of a sign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Forgot password</a:t>
            </a:r>
          </a:p>
        </p:txBody>
      </p:sp>
      <p:sp>
        <p:nvSpPr>
          <p:cNvPr id="10486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25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8" name="Picture 13" descr="ForgotPasswor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55" y="1295399"/>
            <a:ext cx="2180205" cy="2035629"/>
          </a:xfrm>
          <a:prstGeom prst="rect">
            <a:avLst/>
          </a:prstGeom>
          <a:effectLst/>
        </p:spPr>
      </p:pic>
      <p:sp>
        <p:nvSpPr>
          <p:cNvPr id="1048626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Forgot Password link gets you to the password  recovery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the registered email to get the OTP (One Time  Password)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the OTP and create a new password. </a:t>
            </a:r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097159" name="Picture 7" descr="A close up of a car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4796" y="3526971"/>
            <a:ext cx="1381124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Activities</a:t>
            </a:r>
          </a:p>
        </p:txBody>
      </p:sp>
      <p:sp>
        <p:nvSpPr>
          <p:cNvPr id="1048629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630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0" name="Picture 17" descr="Activit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30" y="1295399"/>
            <a:ext cx="2381455" cy="2035629"/>
          </a:xfrm>
          <a:prstGeom prst="rect">
            <a:avLst/>
          </a:prstGeom>
          <a:effectLst/>
        </p:spPr>
      </p:pic>
      <p:sp>
        <p:nvSpPr>
          <p:cNvPr id="1048631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 fontScale="9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This page shows the various activities being organized  in the college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Can check the past activities hosted on/off     campus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Best way to stay up to date about what is happening on campus around you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97161" name="Picture 7" descr="A screenshot of a cell phone  Description automatically generated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565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Gabriola</vt:lpstr>
      <vt:lpstr>Times New Roman</vt:lpstr>
      <vt:lpstr>Wingdings</vt:lpstr>
      <vt:lpstr>Wingdings 3</vt:lpstr>
      <vt:lpstr>Ion</vt:lpstr>
      <vt:lpstr>Project on School  Application  Prototype</vt:lpstr>
      <vt:lpstr>Introduction </vt:lpstr>
      <vt:lpstr>Continued</vt:lpstr>
      <vt:lpstr>School Application Prototype</vt:lpstr>
      <vt:lpstr>Log In Page</vt:lpstr>
      <vt:lpstr>Home Page</vt:lpstr>
      <vt:lpstr>Home page menu</vt:lpstr>
      <vt:lpstr>Forgot password</vt:lpstr>
      <vt:lpstr>Activities</vt:lpstr>
      <vt:lpstr>Alerts</vt:lpstr>
      <vt:lpstr>Assignments</vt:lpstr>
      <vt:lpstr>Absence</vt:lpstr>
      <vt:lpstr>Feedback</vt:lpstr>
      <vt:lpstr>Fees</vt:lpstr>
      <vt:lpstr>Grades</vt:lpstr>
      <vt:lpstr>Schedule</vt:lpstr>
      <vt:lpstr>     The End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School  Application  Prototype</dc:title>
  <dc:creator>jaskaran singh</dc:creator>
  <cp:lastModifiedBy>Avtar Gill</cp:lastModifiedBy>
  <cp:revision>2</cp:revision>
  <dcterms:created xsi:type="dcterms:W3CDTF">2019-05-04T08:47:54Z</dcterms:created>
  <dcterms:modified xsi:type="dcterms:W3CDTF">2019-05-04T13:18:02Z</dcterms:modified>
</cp:coreProperties>
</file>