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76" r:id="rId3"/>
    <p:sldId id="277" r:id="rId4"/>
    <p:sldId id="275" r:id="rId5"/>
    <p:sldId id="258" r:id="rId6"/>
    <p:sldId id="257" r:id="rId7"/>
    <p:sldId id="259" r:id="rId8"/>
    <p:sldId id="260" r:id="rId9"/>
    <p:sldId id="274" r:id="rId10"/>
    <p:sldId id="262" r:id="rId11"/>
    <p:sldId id="263" r:id="rId12"/>
    <p:sldId id="266" r:id="rId13"/>
    <p:sldId id="267" r:id="rId14"/>
    <p:sldId id="268" r:id="rId15"/>
    <p:sldId id="269" r:id="rId16"/>
    <p:sldId id="26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1" d="100"/>
          <a:sy n="81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D4BCB-84BE-43BA-B480-3B99CA172D84}" type="datetimeFigureOut">
              <a:rPr lang="en-CA" smtClean="0"/>
              <a:t>2019-05-03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8413F-363A-428E-888F-399504AAA9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19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8413F-363A-428E-888F-399504AAA90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3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0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46933F-7D69-4AA7-A564-D7FA51938D7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118F-3D8E-4FA8-9FFD-61182BF8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534400" cy="3657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on School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Application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3">
        <p14:prism isContent="1"/>
      </p:transition>
    </mc:Choice>
    <mc:Fallback xmlns="">
      <p:transition spd="slow" advTm="1089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Alerts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lerts.jpg">
            <a:extLst>
              <a:ext uri="{FF2B5EF4-FFF2-40B4-BE49-F238E27FC236}">
                <a16:creationId xmlns:a16="http://schemas.microsoft.com/office/drawing/2014/main" id="{B049E1E0-8623-4F05-8C61-2FBB0890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0" y="1295399"/>
            <a:ext cx="2300955" cy="2035629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any updates from the college administration.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the events happening around the campus.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Notifies about the assignments ,grades and documents uploaded by the teachers.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611A2-EFF6-4A47-BC59-E42533BE28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>
        <p14:prism isContent="1"/>
      </p:transition>
    </mc:Choice>
    <mc:Fallback xmlns="">
      <p:transition spd="slow" advTm="35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Assignments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ssignments.jpg">
            <a:extLst>
              <a:ext uri="{FF2B5EF4-FFF2-40B4-BE49-F238E27FC236}">
                <a16:creationId xmlns:a16="http://schemas.microsoft.com/office/drawing/2014/main" id="{A8710360-C700-4401-AD79-98ED0C9D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55" y="1371599"/>
            <a:ext cx="2502205" cy="19594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We can check the assignments of all subjects on this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We can check the marks of the submitted assignments.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Assignments due date can also be checked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Assignments can also be submitted through this page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5227FF5-EFF6-410E-B6D7-CA7C371B1D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">
        <p14:prism isContent="1"/>
      </p:transition>
    </mc:Choice>
    <mc:Fallback xmlns="">
      <p:transition spd="slow" advTm="8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Absence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bsence.jpg">
            <a:extLst>
              <a:ext uri="{FF2B5EF4-FFF2-40B4-BE49-F238E27FC236}">
                <a16:creationId xmlns:a16="http://schemas.microsoft.com/office/drawing/2014/main" id="{1A0C9289-B8D1-453D-9BE8-AE8A9409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95400"/>
            <a:ext cx="2186913" cy="1858027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This page shows the number of absences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The absences are shown in terms of number of hours absent per subject.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Students can keep track of their absences through this page. </a:t>
            </a:r>
          </a:p>
        </p:txBody>
      </p:sp>
      <p:pic>
        <p:nvPicPr>
          <p:cNvPr id="6" name="Picture 5" descr="A close up of a car window&#10;&#10;Description automatically generated">
            <a:extLst>
              <a:ext uri="{FF2B5EF4-FFF2-40B4-BE49-F238E27FC236}">
                <a16:creationId xmlns:a16="http://schemas.microsoft.com/office/drawing/2014/main" id="{411AC094-B206-4AA3-8F99-5CF22F50E3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">
        <p14:prism isContent="1"/>
      </p:transition>
    </mc:Choice>
    <mc:Fallback xmlns="">
      <p:transition spd="slow" advTm="88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Feedback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feedback.jpg">
            <a:extLst>
              <a:ext uri="{FF2B5EF4-FFF2-40B4-BE49-F238E27FC236}">
                <a16:creationId xmlns:a16="http://schemas.microsoft.com/office/drawing/2014/main" id="{E3F2FA5A-569C-4CBE-824E-F9493344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30" y="1371599"/>
            <a:ext cx="2220455" cy="19594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Students can give their feedback about anything through this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feedback is anonymous. </a:t>
            </a:r>
          </a:p>
        </p:txBody>
      </p:sp>
      <p:pic>
        <p:nvPicPr>
          <p:cNvPr id="6" name="Picture 5" descr="A screenshot of a car window&#10;&#10;Description automatically generated">
            <a:extLst>
              <a:ext uri="{FF2B5EF4-FFF2-40B4-BE49-F238E27FC236}">
                <a16:creationId xmlns:a16="http://schemas.microsoft.com/office/drawing/2014/main" id="{D3F24893-8799-4BC2-B4BB-43A3BB82E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01" y="3526971"/>
            <a:ext cx="1360713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6">
        <p14:prism isContent="1"/>
      </p:transition>
    </mc:Choice>
    <mc:Fallback xmlns="">
      <p:transition spd="slow" advTm="319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Fees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ees.jpg">
            <a:extLst>
              <a:ext uri="{FF2B5EF4-FFF2-40B4-BE49-F238E27FC236}">
                <a16:creationId xmlns:a16="http://schemas.microsoft.com/office/drawing/2014/main" id="{E6584153-32C5-4BDE-852F-D9C911F3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97" y="1295399"/>
            <a:ext cx="2113122" cy="20356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page has information about the fees.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Students can check the total fees ,how much they have paid and how much they owe to the college all on this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Also the due date and late fee charges are displayed.</a:t>
            </a:r>
          </a:p>
        </p:txBody>
      </p:sp>
      <p:pic>
        <p:nvPicPr>
          <p:cNvPr id="6" name="Picture 5" descr="A screenshot of a stereo&#10;&#10;Description automatically generated">
            <a:extLst>
              <a:ext uri="{FF2B5EF4-FFF2-40B4-BE49-F238E27FC236}">
                <a16:creationId xmlns:a16="http://schemas.microsoft.com/office/drawing/2014/main" id="{1D3A5C56-379E-4BB5-B107-F53584293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00" y="3526971"/>
            <a:ext cx="136751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Grades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des.jpg">
            <a:extLst>
              <a:ext uri="{FF2B5EF4-FFF2-40B4-BE49-F238E27FC236}">
                <a16:creationId xmlns:a16="http://schemas.microsoft.com/office/drawing/2014/main" id="{B37DADEA-81AB-47E0-B1EC-20D0B980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359" y="1295399"/>
            <a:ext cx="2253997" cy="2035629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grades are displayed on this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The total marks obtained till present by the student in each subject are displayed here.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Class average and class highest are also displayed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9ECB3-C23D-4911-8856-12D8B3AC7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96" y="3526971"/>
            <a:ext cx="1381124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hedule.jpg">
            <a:extLst>
              <a:ext uri="{FF2B5EF4-FFF2-40B4-BE49-F238E27FC236}">
                <a16:creationId xmlns:a16="http://schemas.microsoft.com/office/drawing/2014/main" id="{3D6B9539-CF39-4CDD-838A-C7D03D33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59" y="1295399"/>
            <a:ext cx="2092997" cy="203562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The schedule for the classes is available on this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All subject classes their timings and classrooms can be found here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Gadugi" panose="020B0502040204020203" pitchFamily="34" charset="0"/>
              </a:rPr>
              <a:t>Any change in  schedule will be updated and displayed here 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screen shot of a car&#10;&#10;Description automatically generated">
            <a:extLst>
              <a:ext uri="{FF2B5EF4-FFF2-40B4-BE49-F238E27FC236}">
                <a16:creationId xmlns:a16="http://schemas.microsoft.com/office/drawing/2014/main" id="{4B8C3742-01E0-472E-9A8F-028EDA846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/>
              <a:t>The End </a:t>
            </a:r>
            <a:br>
              <a:rPr lang="en-US" dirty="0"/>
            </a:br>
            <a:r>
              <a:rPr lang="en-US" dirty="0"/>
              <a:t>  Thank You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7539353" y="2052925"/>
            <a:ext cx="45719" cy="419548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FEB6-91BE-4A6D-902B-5DE1CCBE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34D5-3C22-4A4A-A0C5-1B1671BE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2057400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Gabriola" panose="04040605051002020D02" pitchFamily="82" charset="0"/>
              </a:rPr>
              <a:t>What is a Prototype ?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A prototype is an early sample, model or representation of a product built to test a concept or process. It is often used to evaluate a new design.</a:t>
            </a:r>
          </a:p>
          <a:p>
            <a:pPr marL="0" indent="0">
              <a:buNone/>
            </a:pP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18FB-04E2-4B4D-B850-BE5F9629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E39A-1552-437D-BEE7-91B6A71C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b="1" dirty="0">
                <a:latin typeface="Gabriola" panose="04040605051002020D02" pitchFamily="82" charset="0"/>
              </a:rPr>
              <a:t>Low Fidelity and High Fidelity Prototyping </a:t>
            </a:r>
          </a:p>
          <a:p>
            <a:pPr marL="0" indent="0">
              <a:buNone/>
            </a:pPr>
            <a:r>
              <a:rPr lang="en-CA" sz="2400" dirty="0">
                <a:latin typeface="Gabriola" panose="04040605051002020D02" pitchFamily="82" charset="0"/>
              </a:rPr>
              <a:t>Low fidelity prototype </a:t>
            </a:r>
            <a:r>
              <a:rPr lang="en-US" sz="2400" dirty="0">
                <a:latin typeface="Gabriola" panose="04040605051002020D02" pitchFamily="82" charset="0"/>
              </a:rPr>
              <a:t>are often paper-based and do not allow user interactions.  They range from a series of hand-drawn mock-ups to printouts.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endParaRPr lang="en-US" sz="2400" b="1"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High Fidelity prototype are often paper-based and do not allow user interactions.  They range from a series of hand-drawn mock-ups to printouts. </a:t>
            </a:r>
            <a:endParaRPr lang="en-US" sz="2400" dirty="0"/>
          </a:p>
          <a:p>
            <a:pPr marL="0" indent="0">
              <a:buNone/>
            </a:pPr>
            <a:endParaRPr lang="en-CA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B90A-3732-4566-8BB4-AF64A3BF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23682"/>
          </a:xfrm>
        </p:spPr>
        <p:txBody>
          <a:bodyPr/>
          <a:lstStyle/>
          <a:p>
            <a:pPr algn="ctr"/>
            <a:r>
              <a:rPr lang="en-US" dirty="0"/>
              <a:t>School Application Prototype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646-5CF4-430E-B9D4-FD2F5F99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905001"/>
            <a:ext cx="6711654" cy="4343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Gabriola" panose="04040605051002020D02" pitchFamily="82" charset="0"/>
              </a:rPr>
              <a:t>Purpose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Application prototype made using </a:t>
            </a:r>
            <a:r>
              <a:rPr lang="en-US" sz="2400" dirty="0" err="1">
                <a:solidFill>
                  <a:schemeClr val="tx2"/>
                </a:solidFill>
                <a:latin typeface="Gabriola" panose="04040605051002020D02" pitchFamily="82" charset="0"/>
              </a:rPr>
              <a:t>JustInMind</a:t>
            </a: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Application is for students and teachers of the college for accessing their portal on their mobile phones.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Students can access their grades , assignments , important alerts on their phone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Teachers can use it to upload the assignments ,grades , important notes and lectures for the students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2"/>
                </a:solidFill>
                <a:latin typeface="Gabriola" panose="04040605051002020D02" pitchFamily="82" charset="0"/>
              </a:rPr>
              <a:t>Easy access to the portal on the go to stay up to date with the events going on in the college. </a:t>
            </a:r>
          </a:p>
          <a:p>
            <a:pPr>
              <a:buFont typeface="Wingdings" panose="05000000000000000000" pitchFamily="2" charset="2"/>
              <a:buChar char="v"/>
            </a:pPr>
            <a:endParaRPr lang="en-CA" sz="2400" dirty="0">
              <a:solidFill>
                <a:schemeClr val="bg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>
        <p14:prism isContent="1"/>
      </p:transition>
    </mc:Choice>
    <mc:Fallback xmlns="">
      <p:transition spd="slow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Log In Page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in.jpg">
            <a:extLst>
              <a:ext uri="{FF2B5EF4-FFF2-40B4-BE49-F238E27FC236}">
                <a16:creationId xmlns:a16="http://schemas.microsoft.com/office/drawing/2014/main" id="{44641102-3564-42E8-A02A-03B9227CEC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447800"/>
            <a:ext cx="2133600" cy="1720680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User Name and Password to get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access to the portal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Remember me checkbox to save the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username and password.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Forgot password to recover/create </a:t>
            </a:r>
          </a:p>
          <a:p>
            <a:pPr marL="0" indent="0">
              <a:buNone/>
            </a:pPr>
            <a:r>
              <a:rPr lang="en-US" sz="2400" dirty="0">
                <a:latin typeface="Gabriola" panose="04040605051002020D02" pitchFamily="82" charset="0"/>
              </a:rPr>
              <a:t>        a new password.</a:t>
            </a:r>
          </a:p>
        </p:txBody>
      </p:sp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9E4D4E74-691E-45A2-B94B-AD8907EDE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">
        <p14:prism isContent="1"/>
      </p:transition>
    </mc:Choice>
    <mc:Fallback xmlns="">
      <p:transition spd="slow" advTm="12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ome_Page.jpg">
            <a:extLst>
              <a:ext uri="{FF2B5EF4-FFF2-40B4-BE49-F238E27FC236}">
                <a16:creationId xmlns:a16="http://schemas.microsoft.com/office/drawing/2014/main" id="{C34A8509-AF91-4AE9-84BE-6A22B9A7F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393" y="1219200"/>
            <a:ext cx="2171721" cy="211182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ea typeface="STCaiyun" panose="020B0503020204020204" pitchFamily="2" charset="-122"/>
                <a:cs typeface="Times New Roman" pitchFamily="18" charset="0"/>
              </a:rPr>
              <a:t>This is the home page of our school project</a:t>
            </a: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Displays the Welcome message and the school logo.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  <a:cs typeface="Times New Roman" pitchFamily="18" charset="0"/>
              </a:rPr>
              <a:t> Top right corner has menu button.									 </a:t>
            </a:r>
          </a:p>
        </p:txBody>
      </p:sp>
      <p:pic>
        <p:nvPicPr>
          <p:cNvPr id="6" name="Picture 5" descr="A close up of a car window&#10;&#10;Description automatically generated">
            <a:extLst>
              <a:ext uri="{FF2B5EF4-FFF2-40B4-BE49-F238E27FC236}">
                <a16:creationId xmlns:a16="http://schemas.microsoft.com/office/drawing/2014/main" id="{F11DFA16-A8DE-471E-B2D8-3A2BBD9B2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5" y="3526971"/>
            <a:ext cx="1347106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">
        <p14:prism isContent="1"/>
      </p:transition>
    </mc:Choice>
    <mc:Fallback xmlns="">
      <p:transition spd="slow" advTm="628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Home page menu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ome_Page_Menu.jpg">
            <a:extLst>
              <a:ext uri="{FF2B5EF4-FFF2-40B4-BE49-F238E27FC236}">
                <a16:creationId xmlns:a16="http://schemas.microsoft.com/office/drawing/2014/main" id="{678F5960-14B0-43D5-AB2C-0B4766CE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45" y="1355271"/>
            <a:ext cx="1900810" cy="1959429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Clicking the menu button displays the user        info (name, batch and student id)on the top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A number of options are displayed (Activities,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 Alerts ,Assignment ,Absences ,Feedback ,Fees,  Grades ,Schedule, Logout)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5F37D9D-4222-4BA8-9D4E-5B483A995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">
        <p14:prism isContent="1"/>
      </p:transition>
    </mc:Choice>
    <mc:Fallback xmlns="">
      <p:transition spd="slow" advTm="2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Forgot password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orgotPassword.jpeg">
            <a:extLst>
              <a:ext uri="{FF2B5EF4-FFF2-40B4-BE49-F238E27FC236}">
                <a16:creationId xmlns:a16="http://schemas.microsoft.com/office/drawing/2014/main" id="{67EA7056-6CF1-4CAA-8F54-7D956569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55" y="1295399"/>
            <a:ext cx="2180205" cy="2035629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Forgot Password link gets you to the password  recovery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the registered email to get the OTP (One Time  Password)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Enter the OTP and create a new password. </a:t>
            </a:r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 descr="A close up of a car&#10;&#10;Description automatically generated">
            <a:extLst>
              <a:ext uri="{FF2B5EF4-FFF2-40B4-BE49-F238E27FC236}">
                <a16:creationId xmlns:a16="http://schemas.microsoft.com/office/drawing/2014/main" id="{3816BF57-1FB9-4308-8ABF-68BCD11DF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96" y="3526971"/>
            <a:ext cx="1381124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">
        <p14:prism isContent="1"/>
      </p:transition>
    </mc:Choice>
    <mc:Fallback xmlns="">
      <p:transition spd="slow" advTm="25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4221916" cy="1400530"/>
          </a:xfrm>
        </p:spPr>
        <p:txBody>
          <a:bodyPr>
            <a:normAutofit/>
          </a:bodyPr>
          <a:lstStyle/>
          <a:p>
            <a:r>
              <a:rPr lang="en-US"/>
              <a:t>Activities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641798" y="1355484"/>
            <a:ext cx="68580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ctivities.jpg">
            <a:extLst>
              <a:ext uri="{FF2B5EF4-FFF2-40B4-BE49-F238E27FC236}">
                <a16:creationId xmlns:a16="http://schemas.microsoft.com/office/drawing/2014/main" id="{782A0571-81EE-483D-882D-4341F9E7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30" y="1295399"/>
            <a:ext cx="2381455" cy="2035629"/>
          </a:xfrm>
          <a:prstGeom prst="rect">
            <a:avLst/>
          </a:prstGeom>
          <a:effectLst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052918"/>
            <a:ext cx="4221476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This page shows the various activities being organized  in the college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Can check the past activities hosted on/off     campus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Gabriola" panose="04040605051002020D02" pitchFamily="82" charset="0"/>
              </a:rPr>
              <a:t>Best way to stay up to date about what is happening on campus around you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99C4C4-7BCC-450C-B501-5CFB32CB3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03" y="3526971"/>
            <a:ext cx="1353910" cy="2721427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>
        <p14:prism isContent="1"/>
      </p:transition>
    </mc:Choice>
    <mc:Fallback xmlns="">
      <p:transition spd="slow" advTm="166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567</Words>
  <Application>Microsoft Office PowerPoint</Application>
  <PresentationFormat>On-screen Show (4:3)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Gabriola</vt:lpstr>
      <vt:lpstr>Times New Roman</vt:lpstr>
      <vt:lpstr>Wingdings</vt:lpstr>
      <vt:lpstr>Wingdings 3</vt:lpstr>
      <vt:lpstr>Ion</vt:lpstr>
      <vt:lpstr>Project on School  Application  Prototype</vt:lpstr>
      <vt:lpstr>Introduction </vt:lpstr>
      <vt:lpstr>Continued</vt:lpstr>
      <vt:lpstr>School Application Prototype</vt:lpstr>
      <vt:lpstr>Log In Page</vt:lpstr>
      <vt:lpstr>Home Page</vt:lpstr>
      <vt:lpstr>Home page menu</vt:lpstr>
      <vt:lpstr>Forgot password</vt:lpstr>
      <vt:lpstr>Activities</vt:lpstr>
      <vt:lpstr>Alerts</vt:lpstr>
      <vt:lpstr>Assignments</vt:lpstr>
      <vt:lpstr>Absence</vt:lpstr>
      <vt:lpstr>Feedback</vt:lpstr>
      <vt:lpstr>Fees</vt:lpstr>
      <vt:lpstr>Grades</vt:lpstr>
      <vt:lpstr>Schedule</vt:lpstr>
      <vt:lpstr>     The End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School  Application  Prototype</dc:title>
  <dc:creator>jaskaran singh</dc:creator>
  <cp:lastModifiedBy>jaskaran singh</cp:lastModifiedBy>
  <cp:revision>14</cp:revision>
  <dcterms:created xsi:type="dcterms:W3CDTF">2019-05-04T00:47:54Z</dcterms:created>
  <dcterms:modified xsi:type="dcterms:W3CDTF">2019-05-04T01:28:41Z</dcterms:modified>
</cp:coreProperties>
</file>