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8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75444" y="285058"/>
            <a:ext cx="4841110" cy="1221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5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3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0AD4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8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3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37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9550398" y="6183986"/>
            <a:ext cx="2641601" cy="530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21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994" y="112267"/>
            <a:ext cx="2694940" cy="114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9385" y="1761235"/>
            <a:ext cx="5920105" cy="143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0AD4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40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4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224" y="2168021"/>
            <a:ext cx="9848850" cy="1429237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5"/>
              </a:spcBef>
            </a:pPr>
            <a:r>
              <a:rPr lang="en-US" sz="8000" spc="-10" dirty="0" err="1" smtClean="0">
                <a:solidFill>
                  <a:srgbClr val="0070C0"/>
                </a:solidFill>
              </a:rPr>
              <a:t>CloudWatch</a:t>
            </a:r>
            <a:r>
              <a:rPr lang="en-US" sz="8000" spc="-10" dirty="0" smtClean="0">
                <a:solidFill>
                  <a:srgbClr val="0070C0"/>
                </a:solidFill>
              </a:rPr>
              <a:t> </a:t>
            </a:r>
            <a:r>
              <a:rPr lang="en-US" sz="8000" spc="-10" smtClean="0">
                <a:solidFill>
                  <a:srgbClr val="0070C0"/>
                </a:solidFill>
              </a:rPr>
              <a:t>CloudTrail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12089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3" y="304291"/>
            <a:ext cx="4327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Amazon </a:t>
            </a:r>
            <a:r>
              <a:rPr spc="-20" dirty="0"/>
              <a:t>CloudWatch </a:t>
            </a:r>
            <a:r>
              <a:rPr dirty="0"/>
              <a:t>–</a:t>
            </a:r>
            <a:r>
              <a:rPr spc="-5" dirty="0"/>
              <a:t> Dimensions</a:t>
            </a:r>
          </a:p>
        </p:txBody>
      </p:sp>
      <p:sp>
        <p:nvSpPr>
          <p:cNvPr id="4" name="object 4"/>
          <p:cNvSpPr/>
          <p:nvPr/>
        </p:nvSpPr>
        <p:spPr>
          <a:xfrm>
            <a:off x="2542824" y="4742329"/>
            <a:ext cx="6470368" cy="1599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0090" y="954759"/>
            <a:ext cx="5315837" cy="3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8630" y="2605023"/>
            <a:ext cx="963930" cy="41592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95885">
              <a:lnSpc>
                <a:spcPts val="1510"/>
              </a:lnSpc>
              <a:spcBef>
                <a:spcPts val="190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These are  namespaces</a:t>
            </a:r>
            <a:endParaRPr sz="13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7707" y="2565788"/>
            <a:ext cx="1570355" cy="505459"/>
          </a:xfrm>
          <a:custGeom>
            <a:avLst/>
            <a:gdLst/>
            <a:ahLst/>
            <a:cxnLst/>
            <a:rect l="l" t="t" r="r" b="b"/>
            <a:pathLst>
              <a:path w="1570355" h="505460">
                <a:moveTo>
                  <a:pt x="12700" y="492443"/>
                </a:moveTo>
                <a:lnTo>
                  <a:pt x="6350" y="492443"/>
                </a:lnTo>
                <a:lnTo>
                  <a:pt x="6350" y="505143"/>
                </a:lnTo>
                <a:lnTo>
                  <a:pt x="16481" y="505143"/>
                </a:lnTo>
                <a:lnTo>
                  <a:pt x="16481" y="498793"/>
                </a:lnTo>
                <a:lnTo>
                  <a:pt x="12700" y="498793"/>
                </a:lnTo>
                <a:lnTo>
                  <a:pt x="12700" y="492443"/>
                </a:lnTo>
                <a:close/>
              </a:path>
              <a:path w="1570355" h="505460">
                <a:moveTo>
                  <a:pt x="12700" y="447993"/>
                </a:moveTo>
                <a:lnTo>
                  <a:pt x="0" y="447993"/>
                </a:lnTo>
                <a:lnTo>
                  <a:pt x="0" y="498793"/>
                </a:lnTo>
                <a:lnTo>
                  <a:pt x="6350" y="498793"/>
                </a:lnTo>
                <a:lnTo>
                  <a:pt x="6350" y="492443"/>
                </a:lnTo>
                <a:lnTo>
                  <a:pt x="12700" y="492443"/>
                </a:lnTo>
                <a:lnTo>
                  <a:pt x="12700" y="447993"/>
                </a:lnTo>
                <a:close/>
              </a:path>
              <a:path w="1570355" h="505460">
                <a:moveTo>
                  <a:pt x="16481" y="492443"/>
                </a:moveTo>
                <a:lnTo>
                  <a:pt x="12700" y="492443"/>
                </a:lnTo>
                <a:lnTo>
                  <a:pt x="12700" y="498793"/>
                </a:lnTo>
                <a:lnTo>
                  <a:pt x="16481" y="498793"/>
                </a:lnTo>
                <a:lnTo>
                  <a:pt x="16481" y="492443"/>
                </a:lnTo>
                <a:close/>
              </a:path>
              <a:path w="1570355" h="505460">
                <a:moveTo>
                  <a:pt x="12700" y="359093"/>
                </a:moveTo>
                <a:lnTo>
                  <a:pt x="0" y="359093"/>
                </a:lnTo>
                <a:lnTo>
                  <a:pt x="0" y="409893"/>
                </a:lnTo>
                <a:lnTo>
                  <a:pt x="12700" y="409893"/>
                </a:lnTo>
                <a:lnTo>
                  <a:pt x="12700" y="359093"/>
                </a:lnTo>
                <a:close/>
              </a:path>
              <a:path w="1570355" h="505460">
                <a:moveTo>
                  <a:pt x="12700" y="270193"/>
                </a:moveTo>
                <a:lnTo>
                  <a:pt x="0" y="270193"/>
                </a:lnTo>
                <a:lnTo>
                  <a:pt x="0" y="320993"/>
                </a:lnTo>
                <a:lnTo>
                  <a:pt x="12700" y="320993"/>
                </a:lnTo>
                <a:lnTo>
                  <a:pt x="12700" y="270193"/>
                </a:lnTo>
                <a:close/>
              </a:path>
              <a:path w="1570355" h="505460">
                <a:moveTo>
                  <a:pt x="12700" y="181293"/>
                </a:moveTo>
                <a:lnTo>
                  <a:pt x="0" y="181293"/>
                </a:lnTo>
                <a:lnTo>
                  <a:pt x="0" y="232093"/>
                </a:lnTo>
                <a:lnTo>
                  <a:pt x="12700" y="232093"/>
                </a:lnTo>
                <a:lnTo>
                  <a:pt x="12700" y="181293"/>
                </a:lnTo>
                <a:close/>
              </a:path>
              <a:path w="1570355" h="505460">
                <a:moveTo>
                  <a:pt x="12700" y="92393"/>
                </a:moveTo>
                <a:lnTo>
                  <a:pt x="0" y="92393"/>
                </a:lnTo>
                <a:lnTo>
                  <a:pt x="0" y="143193"/>
                </a:lnTo>
                <a:lnTo>
                  <a:pt x="12700" y="143193"/>
                </a:lnTo>
                <a:lnTo>
                  <a:pt x="12700" y="92393"/>
                </a:lnTo>
                <a:close/>
              </a:path>
              <a:path w="1570355" h="505460">
                <a:moveTo>
                  <a:pt x="9205" y="0"/>
                </a:moveTo>
                <a:lnTo>
                  <a:pt x="0" y="0"/>
                </a:lnTo>
                <a:lnTo>
                  <a:pt x="0" y="54293"/>
                </a:lnTo>
                <a:lnTo>
                  <a:pt x="12700" y="54293"/>
                </a:lnTo>
                <a:lnTo>
                  <a:pt x="12700" y="12700"/>
                </a:lnTo>
                <a:lnTo>
                  <a:pt x="6350" y="12700"/>
                </a:lnTo>
                <a:lnTo>
                  <a:pt x="9205" y="9844"/>
                </a:lnTo>
                <a:lnTo>
                  <a:pt x="9205" y="0"/>
                </a:lnTo>
                <a:close/>
              </a:path>
              <a:path w="1570355" h="505460">
                <a:moveTo>
                  <a:pt x="9205" y="9844"/>
                </a:moveTo>
                <a:lnTo>
                  <a:pt x="6350" y="12700"/>
                </a:lnTo>
                <a:lnTo>
                  <a:pt x="9205" y="12700"/>
                </a:lnTo>
                <a:lnTo>
                  <a:pt x="9205" y="9844"/>
                </a:lnTo>
                <a:close/>
              </a:path>
              <a:path w="1570355" h="505460">
                <a:moveTo>
                  <a:pt x="12700" y="6350"/>
                </a:moveTo>
                <a:lnTo>
                  <a:pt x="9205" y="9844"/>
                </a:lnTo>
                <a:lnTo>
                  <a:pt x="9205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1570355" h="505460">
                <a:moveTo>
                  <a:pt x="98105" y="0"/>
                </a:moveTo>
                <a:lnTo>
                  <a:pt x="47305" y="0"/>
                </a:lnTo>
                <a:lnTo>
                  <a:pt x="47305" y="12700"/>
                </a:lnTo>
                <a:lnTo>
                  <a:pt x="98105" y="12700"/>
                </a:lnTo>
                <a:lnTo>
                  <a:pt x="98105" y="0"/>
                </a:lnTo>
                <a:close/>
              </a:path>
              <a:path w="1570355" h="505460">
                <a:moveTo>
                  <a:pt x="187005" y="0"/>
                </a:moveTo>
                <a:lnTo>
                  <a:pt x="136205" y="0"/>
                </a:lnTo>
                <a:lnTo>
                  <a:pt x="136205" y="12700"/>
                </a:lnTo>
                <a:lnTo>
                  <a:pt x="187005" y="12700"/>
                </a:lnTo>
                <a:lnTo>
                  <a:pt x="187005" y="0"/>
                </a:lnTo>
                <a:close/>
              </a:path>
              <a:path w="1570355" h="505460">
                <a:moveTo>
                  <a:pt x="275905" y="0"/>
                </a:moveTo>
                <a:lnTo>
                  <a:pt x="225105" y="0"/>
                </a:lnTo>
                <a:lnTo>
                  <a:pt x="225105" y="12700"/>
                </a:lnTo>
                <a:lnTo>
                  <a:pt x="275905" y="12700"/>
                </a:lnTo>
                <a:lnTo>
                  <a:pt x="275905" y="0"/>
                </a:lnTo>
                <a:close/>
              </a:path>
              <a:path w="1570355" h="505460">
                <a:moveTo>
                  <a:pt x="364805" y="0"/>
                </a:moveTo>
                <a:lnTo>
                  <a:pt x="314005" y="0"/>
                </a:lnTo>
                <a:lnTo>
                  <a:pt x="314005" y="12700"/>
                </a:lnTo>
                <a:lnTo>
                  <a:pt x="364805" y="12700"/>
                </a:lnTo>
                <a:lnTo>
                  <a:pt x="364805" y="0"/>
                </a:lnTo>
                <a:close/>
              </a:path>
              <a:path w="1570355" h="505460">
                <a:moveTo>
                  <a:pt x="453705" y="0"/>
                </a:moveTo>
                <a:lnTo>
                  <a:pt x="402905" y="0"/>
                </a:lnTo>
                <a:lnTo>
                  <a:pt x="402905" y="12700"/>
                </a:lnTo>
                <a:lnTo>
                  <a:pt x="453705" y="12700"/>
                </a:lnTo>
                <a:lnTo>
                  <a:pt x="453705" y="0"/>
                </a:lnTo>
                <a:close/>
              </a:path>
              <a:path w="1570355" h="505460">
                <a:moveTo>
                  <a:pt x="542605" y="0"/>
                </a:moveTo>
                <a:lnTo>
                  <a:pt x="491805" y="0"/>
                </a:lnTo>
                <a:lnTo>
                  <a:pt x="491805" y="12700"/>
                </a:lnTo>
                <a:lnTo>
                  <a:pt x="542605" y="12700"/>
                </a:lnTo>
                <a:lnTo>
                  <a:pt x="542605" y="0"/>
                </a:lnTo>
                <a:close/>
              </a:path>
              <a:path w="1570355" h="505460">
                <a:moveTo>
                  <a:pt x="631505" y="0"/>
                </a:moveTo>
                <a:lnTo>
                  <a:pt x="580705" y="0"/>
                </a:lnTo>
                <a:lnTo>
                  <a:pt x="580705" y="12700"/>
                </a:lnTo>
                <a:lnTo>
                  <a:pt x="631505" y="12700"/>
                </a:lnTo>
                <a:lnTo>
                  <a:pt x="631505" y="0"/>
                </a:lnTo>
                <a:close/>
              </a:path>
              <a:path w="1570355" h="505460">
                <a:moveTo>
                  <a:pt x="720405" y="0"/>
                </a:moveTo>
                <a:lnTo>
                  <a:pt x="669605" y="0"/>
                </a:lnTo>
                <a:lnTo>
                  <a:pt x="669605" y="12700"/>
                </a:lnTo>
                <a:lnTo>
                  <a:pt x="720405" y="12700"/>
                </a:lnTo>
                <a:lnTo>
                  <a:pt x="720405" y="0"/>
                </a:lnTo>
                <a:close/>
              </a:path>
              <a:path w="1570355" h="505460">
                <a:moveTo>
                  <a:pt x="809305" y="0"/>
                </a:moveTo>
                <a:lnTo>
                  <a:pt x="758505" y="0"/>
                </a:lnTo>
                <a:lnTo>
                  <a:pt x="758505" y="12700"/>
                </a:lnTo>
                <a:lnTo>
                  <a:pt x="809305" y="12700"/>
                </a:lnTo>
                <a:lnTo>
                  <a:pt x="809305" y="0"/>
                </a:lnTo>
                <a:close/>
              </a:path>
              <a:path w="1570355" h="505460">
                <a:moveTo>
                  <a:pt x="898205" y="0"/>
                </a:moveTo>
                <a:lnTo>
                  <a:pt x="847405" y="0"/>
                </a:lnTo>
                <a:lnTo>
                  <a:pt x="847405" y="12700"/>
                </a:lnTo>
                <a:lnTo>
                  <a:pt x="898205" y="12700"/>
                </a:lnTo>
                <a:lnTo>
                  <a:pt x="898205" y="0"/>
                </a:lnTo>
                <a:close/>
              </a:path>
              <a:path w="1570355" h="505460">
                <a:moveTo>
                  <a:pt x="987105" y="0"/>
                </a:moveTo>
                <a:lnTo>
                  <a:pt x="936305" y="0"/>
                </a:lnTo>
                <a:lnTo>
                  <a:pt x="936305" y="12700"/>
                </a:lnTo>
                <a:lnTo>
                  <a:pt x="987105" y="12700"/>
                </a:lnTo>
                <a:lnTo>
                  <a:pt x="987105" y="0"/>
                </a:lnTo>
                <a:close/>
              </a:path>
              <a:path w="1570355" h="505460">
                <a:moveTo>
                  <a:pt x="1076005" y="0"/>
                </a:moveTo>
                <a:lnTo>
                  <a:pt x="1025205" y="0"/>
                </a:lnTo>
                <a:lnTo>
                  <a:pt x="1025205" y="12700"/>
                </a:lnTo>
                <a:lnTo>
                  <a:pt x="1076005" y="12700"/>
                </a:lnTo>
                <a:lnTo>
                  <a:pt x="1076005" y="0"/>
                </a:lnTo>
                <a:close/>
              </a:path>
              <a:path w="1570355" h="505460">
                <a:moveTo>
                  <a:pt x="1164905" y="0"/>
                </a:moveTo>
                <a:lnTo>
                  <a:pt x="1114105" y="0"/>
                </a:lnTo>
                <a:lnTo>
                  <a:pt x="1114105" y="12700"/>
                </a:lnTo>
                <a:lnTo>
                  <a:pt x="1164905" y="12700"/>
                </a:lnTo>
                <a:lnTo>
                  <a:pt x="1164905" y="0"/>
                </a:lnTo>
                <a:close/>
              </a:path>
              <a:path w="1570355" h="505460">
                <a:moveTo>
                  <a:pt x="1253805" y="0"/>
                </a:moveTo>
                <a:lnTo>
                  <a:pt x="1203005" y="0"/>
                </a:lnTo>
                <a:lnTo>
                  <a:pt x="1203005" y="12700"/>
                </a:lnTo>
                <a:lnTo>
                  <a:pt x="1253805" y="12700"/>
                </a:lnTo>
                <a:lnTo>
                  <a:pt x="1253805" y="0"/>
                </a:lnTo>
                <a:close/>
              </a:path>
              <a:path w="1570355" h="505460">
                <a:moveTo>
                  <a:pt x="1342705" y="0"/>
                </a:moveTo>
                <a:lnTo>
                  <a:pt x="1291905" y="0"/>
                </a:lnTo>
                <a:lnTo>
                  <a:pt x="1291905" y="12700"/>
                </a:lnTo>
                <a:lnTo>
                  <a:pt x="1342705" y="12700"/>
                </a:lnTo>
                <a:lnTo>
                  <a:pt x="1342705" y="0"/>
                </a:lnTo>
                <a:close/>
              </a:path>
              <a:path w="1570355" h="505460">
                <a:moveTo>
                  <a:pt x="1431605" y="0"/>
                </a:moveTo>
                <a:lnTo>
                  <a:pt x="1380805" y="0"/>
                </a:lnTo>
                <a:lnTo>
                  <a:pt x="1380805" y="12700"/>
                </a:lnTo>
                <a:lnTo>
                  <a:pt x="1431605" y="12700"/>
                </a:lnTo>
                <a:lnTo>
                  <a:pt x="1431605" y="0"/>
                </a:lnTo>
                <a:close/>
              </a:path>
              <a:path w="1570355" h="505460">
                <a:moveTo>
                  <a:pt x="1520505" y="0"/>
                </a:moveTo>
                <a:lnTo>
                  <a:pt x="1469705" y="0"/>
                </a:lnTo>
                <a:lnTo>
                  <a:pt x="1469705" y="12700"/>
                </a:lnTo>
                <a:lnTo>
                  <a:pt x="1520505" y="12700"/>
                </a:lnTo>
                <a:lnTo>
                  <a:pt x="1520505" y="0"/>
                </a:lnTo>
                <a:close/>
              </a:path>
              <a:path w="1570355" h="505460">
                <a:moveTo>
                  <a:pt x="1557322" y="6350"/>
                </a:moveTo>
                <a:lnTo>
                  <a:pt x="1557322" y="52083"/>
                </a:lnTo>
                <a:lnTo>
                  <a:pt x="1570022" y="52083"/>
                </a:lnTo>
                <a:lnTo>
                  <a:pt x="1570022" y="12700"/>
                </a:lnTo>
                <a:lnTo>
                  <a:pt x="1558605" y="12700"/>
                </a:lnTo>
                <a:lnTo>
                  <a:pt x="1558605" y="7633"/>
                </a:lnTo>
                <a:lnTo>
                  <a:pt x="1557322" y="6350"/>
                </a:lnTo>
                <a:close/>
              </a:path>
              <a:path w="1570355" h="505460">
                <a:moveTo>
                  <a:pt x="1558605" y="7633"/>
                </a:moveTo>
                <a:lnTo>
                  <a:pt x="1558605" y="12700"/>
                </a:lnTo>
                <a:lnTo>
                  <a:pt x="1563672" y="12700"/>
                </a:lnTo>
                <a:lnTo>
                  <a:pt x="1558605" y="7633"/>
                </a:lnTo>
                <a:close/>
              </a:path>
              <a:path w="1570355" h="505460">
                <a:moveTo>
                  <a:pt x="1570022" y="0"/>
                </a:moveTo>
                <a:lnTo>
                  <a:pt x="1558605" y="0"/>
                </a:lnTo>
                <a:lnTo>
                  <a:pt x="1558605" y="7633"/>
                </a:lnTo>
                <a:lnTo>
                  <a:pt x="1563672" y="12700"/>
                </a:lnTo>
                <a:lnTo>
                  <a:pt x="1570022" y="12700"/>
                </a:lnTo>
                <a:lnTo>
                  <a:pt x="1570022" y="0"/>
                </a:lnTo>
                <a:close/>
              </a:path>
              <a:path w="1570355" h="505460">
                <a:moveTo>
                  <a:pt x="1570022" y="90183"/>
                </a:moveTo>
                <a:lnTo>
                  <a:pt x="1557322" y="90183"/>
                </a:lnTo>
                <a:lnTo>
                  <a:pt x="1557322" y="140983"/>
                </a:lnTo>
                <a:lnTo>
                  <a:pt x="1570022" y="140983"/>
                </a:lnTo>
                <a:lnTo>
                  <a:pt x="1570022" y="90183"/>
                </a:lnTo>
                <a:close/>
              </a:path>
              <a:path w="1570355" h="505460">
                <a:moveTo>
                  <a:pt x="1570022" y="179083"/>
                </a:moveTo>
                <a:lnTo>
                  <a:pt x="1557322" y="179083"/>
                </a:lnTo>
                <a:lnTo>
                  <a:pt x="1557322" y="229883"/>
                </a:lnTo>
                <a:lnTo>
                  <a:pt x="1570022" y="229883"/>
                </a:lnTo>
                <a:lnTo>
                  <a:pt x="1570022" y="179083"/>
                </a:lnTo>
                <a:close/>
              </a:path>
              <a:path w="1570355" h="505460">
                <a:moveTo>
                  <a:pt x="1570022" y="267983"/>
                </a:moveTo>
                <a:lnTo>
                  <a:pt x="1557322" y="267983"/>
                </a:lnTo>
                <a:lnTo>
                  <a:pt x="1557322" y="318783"/>
                </a:lnTo>
                <a:lnTo>
                  <a:pt x="1570022" y="318783"/>
                </a:lnTo>
                <a:lnTo>
                  <a:pt x="1570022" y="267983"/>
                </a:lnTo>
                <a:close/>
              </a:path>
              <a:path w="1570355" h="505460">
                <a:moveTo>
                  <a:pt x="1570022" y="356883"/>
                </a:moveTo>
                <a:lnTo>
                  <a:pt x="1557322" y="356883"/>
                </a:lnTo>
                <a:lnTo>
                  <a:pt x="1557322" y="407683"/>
                </a:lnTo>
                <a:lnTo>
                  <a:pt x="1570022" y="407683"/>
                </a:lnTo>
                <a:lnTo>
                  <a:pt x="1570022" y="356883"/>
                </a:lnTo>
                <a:close/>
              </a:path>
              <a:path w="1570355" h="505460">
                <a:moveTo>
                  <a:pt x="1570022" y="445783"/>
                </a:moveTo>
                <a:lnTo>
                  <a:pt x="1557322" y="445783"/>
                </a:lnTo>
                <a:lnTo>
                  <a:pt x="1557322" y="496583"/>
                </a:lnTo>
                <a:lnTo>
                  <a:pt x="1570022" y="496583"/>
                </a:lnTo>
                <a:lnTo>
                  <a:pt x="1570022" y="445783"/>
                </a:lnTo>
                <a:close/>
              </a:path>
              <a:path w="1570355" h="505460">
                <a:moveTo>
                  <a:pt x="1527781" y="492443"/>
                </a:moveTo>
                <a:lnTo>
                  <a:pt x="1476981" y="492443"/>
                </a:lnTo>
                <a:lnTo>
                  <a:pt x="1476981" y="505143"/>
                </a:lnTo>
                <a:lnTo>
                  <a:pt x="1527781" y="505143"/>
                </a:lnTo>
                <a:lnTo>
                  <a:pt x="1527781" y="492443"/>
                </a:lnTo>
                <a:close/>
              </a:path>
              <a:path w="1570355" h="505460">
                <a:moveTo>
                  <a:pt x="1438881" y="492443"/>
                </a:moveTo>
                <a:lnTo>
                  <a:pt x="1388081" y="492443"/>
                </a:lnTo>
                <a:lnTo>
                  <a:pt x="1388081" y="505143"/>
                </a:lnTo>
                <a:lnTo>
                  <a:pt x="1438881" y="505143"/>
                </a:lnTo>
                <a:lnTo>
                  <a:pt x="1438881" y="492443"/>
                </a:lnTo>
                <a:close/>
              </a:path>
              <a:path w="1570355" h="505460">
                <a:moveTo>
                  <a:pt x="1349981" y="492443"/>
                </a:moveTo>
                <a:lnTo>
                  <a:pt x="1299181" y="492443"/>
                </a:lnTo>
                <a:lnTo>
                  <a:pt x="1299181" y="505143"/>
                </a:lnTo>
                <a:lnTo>
                  <a:pt x="1349981" y="505143"/>
                </a:lnTo>
                <a:lnTo>
                  <a:pt x="1349981" y="492443"/>
                </a:lnTo>
                <a:close/>
              </a:path>
              <a:path w="1570355" h="505460">
                <a:moveTo>
                  <a:pt x="1261081" y="492443"/>
                </a:moveTo>
                <a:lnTo>
                  <a:pt x="1210281" y="492443"/>
                </a:lnTo>
                <a:lnTo>
                  <a:pt x="1210281" y="505143"/>
                </a:lnTo>
                <a:lnTo>
                  <a:pt x="1261081" y="505143"/>
                </a:lnTo>
                <a:lnTo>
                  <a:pt x="1261081" y="492443"/>
                </a:lnTo>
                <a:close/>
              </a:path>
              <a:path w="1570355" h="505460">
                <a:moveTo>
                  <a:pt x="1172181" y="492443"/>
                </a:moveTo>
                <a:lnTo>
                  <a:pt x="1121381" y="492443"/>
                </a:lnTo>
                <a:lnTo>
                  <a:pt x="1121381" y="505143"/>
                </a:lnTo>
                <a:lnTo>
                  <a:pt x="1172181" y="505143"/>
                </a:lnTo>
                <a:lnTo>
                  <a:pt x="1172181" y="492443"/>
                </a:lnTo>
                <a:close/>
              </a:path>
              <a:path w="1570355" h="505460">
                <a:moveTo>
                  <a:pt x="1083281" y="492443"/>
                </a:moveTo>
                <a:lnTo>
                  <a:pt x="1032481" y="492443"/>
                </a:lnTo>
                <a:lnTo>
                  <a:pt x="1032481" y="505143"/>
                </a:lnTo>
                <a:lnTo>
                  <a:pt x="1083281" y="505143"/>
                </a:lnTo>
                <a:lnTo>
                  <a:pt x="1083281" y="492443"/>
                </a:lnTo>
                <a:close/>
              </a:path>
              <a:path w="1570355" h="505460">
                <a:moveTo>
                  <a:pt x="994381" y="492443"/>
                </a:moveTo>
                <a:lnTo>
                  <a:pt x="943581" y="492443"/>
                </a:lnTo>
                <a:lnTo>
                  <a:pt x="943581" y="505143"/>
                </a:lnTo>
                <a:lnTo>
                  <a:pt x="994381" y="505143"/>
                </a:lnTo>
                <a:lnTo>
                  <a:pt x="994381" y="492443"/>
                </a:lnTo>
                <a:close/>
              </a:path>
              <a:path w="1570355" h="505460">
                <a:moveTo>
                  <a:pt x="905481" y="492443"/>
                </a:moveTo>
                <a:lnTo>
                  <a:pt x="854681" y="492443"/>
                </a:lnTo>
                <a:lnTo>
                  <a:pt x="854681" y="505143"/>
                </a:lnTo>
                <a:lnTo>
                  <a:pt x="905481" y="505143"/>
                </a:lnTo>
                <a:lnTo>
                  <a:pt x="905481" y="492443"/>
                </a:lnTo>
                <a:close/>
              </a:path>
              <a:path w="1570355" h="505460">
                <a:moveTo>
                  <a:pt x="816581" y="492443"/>
                </a:moveTo>
                <a:lnTo>
                  <a:pt x="765781" y="492443"/>
                </a:lnTo>
                <a:lnTo>
                  <a:pt x="765781" y="505143"/>
                </a:lnTo>
                <a:lnTo>
                  <a:pt x="816581" y="505143"/>
                </a:lnTo>
                <a:lnTo>
                  <a:pt x="816581" y="492443"/>
                </a:lnTo>
                <a:close/>
              </a:path>
              <a:path w="1570355" h="505460">
                <a:moveTo>
                  <a:pt x="727681" y="492443"/>
                </a:moveTo>
                <a:lnTo>
                  <a:pt x="676881" y="492443"/>
                </a:lnTo>
                <a:lnTo>
                  <a:pt x="676881" y="505143"/>
                </a:lnTo>
                <a:lnTo>
                  <a:pt x="727681" y="505143"/>
                </a:lnTo>
                <a:lnTo>
                  <a:pt x="727681" y="492443"/>
                </a:lnTo>
                <a:close/>
              </a:path>
              <a:path w="1570355" h="505460">
                <a:moveTo>
                  <a:pt x="638781" y="492443"/>
                </a:moveTo>
                <a:lnTo>
                  <a:pt x="587981" y="492443"/>
                </a:lnTo>
                <a:lnTo>
                  <a:pt x="587981" y="505143"/>
                </a:lnTo>
                <a:lnTo>
                  <a:pt x="638781" y="505143"/>
                </a:lnTo>
                <a:lnTo>
                  <a:pt x="638781" y="492443"/>
                </a:lnTo>
                <a:close/>
              </a:path>
              <a:path w="1570355" h="505460">
                <a:moveTo>
                  <a:pt x="549881" y="492443"/>
                </a:moveTo>
                <a:lnTo>
                  <a:pt x="499081" y="492443"/>
                </a:lnTo>
                <a:lnTo>
                  <a:pt x="499081" y="505143"/>
                </a:lnTo>
                <a:lnTo>
                  <a:pt x="549881" y="505143"/>
                </a:lnTo>
                <a:lnTo>
                  <a:pt x="549881" y="492443"/>
                </a:lnTo>
                <a:close/>
              </a:path>
              <a:path w="1570355" h="505460">
                <a:moveTo>
                  <a:pt x="460981" y="492443"/>
                </a:moveTo>
                <a:lnTo>
                  <a:pt x="410181" y="492443"/>
                </a:lnTo>
                <a:lnTo>
                  <a:pt x="410181" y="505143"/>
                </a:lnTo>
                <a:lnTo>
                  <a:pt x="460981" y="505143"/>
                </a:lnTo>
                <a:lnTo>
                  <a:pt x="460981" y="492443"/>
                </a:lnTo>
                <a:close/>
              </a:path>
              <a:path w="1570355" h="505460">
                <a:moveTo>
                  <a:pt x="372081" y="492443"/>
                </a:moveTo>
                <a:lnTo>
                  <a:pt x="321281" y="492443"/>
                </a:lnTo>
                <a:lnTo>
                  <a:pt x="321281" y="505143"/>
                </a:lnTo>
                <a:lnTo>
                  <a:pt x="372081" y="505143"/>
                </a:lnTo>
                <a:lnTo>
                  <a:pt x="372081" y="492443"/>
                </a:lnTo>
                <a:close/>
              </a:path>
              <a:path w="1570355" h="505460">
                <a:moveTo>
                  <a:pt x="283181" y="492443"/>
                </a:moveTo>
                <a:lnTo>
                  <a:pt x="232381" y="492443"/>
                </a:lnTo>
                <a:lnTo>
                  <a:pt x="232381" y="505143"/>
                </a:lnTo>
                <a:lnTo>
                  <a:pt x="283181" y="505143"/>
                </a:lnTo>
                <a:lnTo>
                  <a:pt x="283181" y="492443"/>
                </a:lnTo>
                <a:close/>
              </a:path>
              <a:path w="1570355" h="505460">
                <a:moveTo>
                  <a:pt x="194281" y="492443"/>
                </a:moveTo>
                <a:lnTo>
                  <a:pt x="143481" y="492443"/>
                </a:lnTo>
                <a:lnTo>
                  <a:pt x="143481" y="505143"/>
                </a:lnTo>
                <a:lnTo>
                  <a:pt x="194281" y="505143"/>
                </a:lnTo>
                <a:lnTo>
                  <a:pt x="194281" y="492443"/>
                </a:lnTo>
                <a:close/>
              </a:path>
              <a:path w="1570355" h="505460">
                <a:moveTo>
                  <a:pt x="105381" y="492443"/>
                </a:moveTo>
                <a:lnTo>
                  <a:pt x="54581" y="492443"/>
                </a:lnTo>
                <a:lnTo>
                  <a:pt x="54581" y="505143"/>
                </a:lnTo>
                <a:lnTo>
                  <a:pt x="105381" y="505143"/>
                </a:lnTo>
                <a:lnTo>
                  <a:pt x="105381" y="492443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11378" y="2766823"/>
            <a:ext cx="938530" cy="103505"/>
          </a:xfrm>
          <a:custGeom>
            <a:avLst/>
            <a:gdLst/>
            <a:ahLst/>
            <a:cxnLst/>
            <a:rect l="l" t="t" r="r" b="b"/>
            <a:pathLst>
              <a:path w="938530" h="103505">
                <a:moveTo>
                  <a:pt x="50800" y="45187"/>
                </a:moveTo>
                <a:lnTo>
                  <a:pt x="0" y="45187"/>
                </a:lnTo>
                <a:lnTo>
                  <a:pt x="0" y="57887"/>
                </a:lnTo>
                <a:lnTo>
                  <a:pt x="50800" y="57887"/>
                </a:lnTo>
                <a:lnTo>
                  <a:pt x="50800" y="45187"/>
                </a:lnTo>
                <a:close/>
              </a:path>
              <a:path w="938530" h="103505">
                <a:moveTo>
                  <a:pt x="139700" y="45187"/>
                </a:moveTo>
                <a:lnTo>
                  <a:pt x="88900" y="45187"/>
                </a:lnTo>
                <a:lnTo>
                  <a:pt x="88900" y="57887"/>
                </a:lnTo>
                <a:lnTo>
                  <a:pt x="139700" y="57887"/>
                </a:lnTo>
                <a:lnTo>
                  <a:pt x="139700" y="45187"/>
                </a:lnTo>
                <a:close/>
              </a:path>
              <a:path w="938530" h="103505">
                <a:moveTo>
                  <a:pt x="228600" y="45187"/>
                </a:moveTo>
                <a:lnTo>
                  <a:pt x="177800" y="45187"/>
                </a:lnTo>
                <a:lnTo>
                  <a:pt x="177800" y="57887"/>
                </a:lnTo>
                <a:lnTo>
                  <a:pt x="228600" y="57887"/>
                </a:lnTo>
                <a:lnTo>
                  <a:pt x="228600" y="45187"/>
                </a:lnTo>
                <a:close/>
              </a:path>
              <a:path w="938530" h="103505">
                <a:moveTo>
                  <a:pt x="317500" y="45187"/>
                </a:moveTo>
                <a:lnTo>
                  <a:pt x="266700" y="45187"/>
                </a:lnTo>
                <a:lnTo>
                  <a:pt x="266700" y="57887"/>
                </a:lnTo>
                <a:lnTo>
                  <a:pt x="317500" y="57887"/>
                </a:lnTo>
                <a:lnTo>
                  <a:pt x="317500" y="45187"/>
                </a:lnTo>
                <a:close/>
              </a:path>
              <a:path w="938530" h="103505">
                <a:moveTo>
                  <a:pt x="406400" y="45187"/>
                </a:moveTo>
                <a:lnTo>
                  <a:pt x="355600" y="45187"/>
                </a:lnTo>
                <a:lnTo>
                  <a:pt x="355600" y="57887"/>
                </a:lnTo>
                <a:lnTo>
                  <a:pt x="406400" y="57887"/>
                </a:lnTo>
                <a:lnTo>
                  <a:pt x="406400" y="45187"/>
                </a:lnTo>
                <a:close/>
              </a:path>
              <a:path w="938530" h="103505">
                <a:moveTo>
                  <a:pt x="495300" y="45187"/>
                </a:moveTo>
                <a:lnTo>
                  <a:pt x="444500" y="45187"/>
                </a:lnTo>
                <a:lnTo>
                  <a:pt x="444500" y="57887"/>
                </a:lnTo>
                <a:lnTo>
                  <a:pt x="495300" y="57887"/>
                </a:lnTo>
                <a:lnTo>
                  <a:pt x="495300" y="45187"/>
                </a:lnTo>
                <a:close/>
              </a:path>
              <a:path w="938530" h="103505">
                <a:moveTo>
                  <a:pt x="584200" y="45187"/>
                </a:moveTo>
                <a:lnTo>
                  <a:pt x="533400" y="45187"/>
                </a:lnTo>
                <a:lnTo>
                  <a:pt x="533400" y="57887"/>
                </a:lnTo>
                <a:lnTo>
                  <a:pt x="584200" y="57887"/>
                </a:lnTo>
                <a:lnTo>
                  <a:pt x="584200" y="45187"/>
                </a:lnTo>
                <a:close/>
              </a:path>
              <a:path w="938530" h="103505">
                <a:moveTo>
                  <a:pt x="673100" y="45187"/>
                </a:moveTo>
                <a:lnTo>
                  <a:pt x="622300" y="45187"/>
                </a:lnTo>
                <a:lnTo>
                  <a:pt x="622300" y="57887"/>
                </a:lnTo>
                <a:lnTo>
                  <a:pt x="673100" y="57887"/>
                </a:lnTo>
                <a:lnTo>
                  <a:pt x="673100" y="45187"/>
                </a:lnTo>
                <a:close/>
              </a:path>
              <a:path w="938530" h="103505">
                <a:moveTo>
                  <a:pt x="762000" y="45187"/>
                </a:moveTo>
                <a:lnTo>
                  <a:pt x="711200" y="45187"/>
                </a:lnTo>
                <a:lnTo>
                  <a:pt x="711200" y="57887"/>
                </a:lnTo>
                <a:lnTo>
                  <a:pt x="762000" y="57887"/>
                </a:lnTo>
                <a:lnTo>
                  <a:pt x="762000" y="45187"/>
                </a:lnTo>
                <a:close/>
              </a:path>
              <a:path w="938530" h="103505">
                <a:moveTo>
                  <a:pt x="850900" y="45189"/>
                </a:moveTo>
                <a:lnTo>
                  <a:pt x="800100" y="45189"/>
                </a:lnTo>
                <a:lnTo>
                  <a:pt x="800100" y="57889"/>
                </a:lnTo>
                <a:lnTo>
                  <a:pt x="850900" y="57889"/>
                </a:lnTo>
                <a:lnTo>
                  <a:pt x="850900" y="45189"/>
                </a:lnTo>
                <a:close/>
              </a:path>
              <a:path w="938530" h="103505">
                <a:moveTo>
                  <a:pt x="918714" y="51538"/>
                </a:moveTo>
                <a:lnTo>
                  <a:pt x="870736" y="93518"/>
                </a:lnTo>
                <a:lnTo>
                  <a:pt x="870468" y="97530"/>
                </a:lnTo>
                <a:lnTo>
                  <a:pt x="875087" y="102809"/>
                </a:lnTo>
                <a:lnTo>
                  <a:pt x="879099" y="103077"/>
                </a:lnTo>
                <a:lnTo>
                  <a:pt x="930743" y="57889"/>
                </a:lnTo>
                <a:lnTo>
                  <a:pt x="928354" y="57889"/>
                </a:lnTo>
                <a:lnTo>
                  <a:pt x="928354" y="56316"/>
                </a:lnTo>
                <a:lnTo>
                  <a:pt x="924175" y="56316"/>
                </a:lnTo>
                <a:lnTo>
                  <a:pt x="918714" y="51538"/>
                </a:lnTo>
                <a:close/>
              </a:path>
              <a:path w="938530" h="103505">
                <a:moveTo>
                  <a:pt x="911457" y="45189"/>
                </a:moveTo>
                <a:lnTo>
                  <a:pt x="889000" y="45189"/>
                </a:lnTo>
                <a:lnTo>
                  <a:pt x="889000" y="57889"/>
                </a:lnTo>
                <a:lnTo>
                  <a:pt x="911456" y="57889"/>
                </a:lnTo>
                <a:lnTo>
                  <a:pt x="918714" y="51538"/>
                </a:lnTo>
                <a:lnTo>
                  <a:pt x="911457" y="45189"/>
                </a:lnTo>
                <a:close/>
              </a:path>
              <a:path w="938530" h="103505">
                <a:moveTo>
                  <a:pt x="930743" y="45189"/>
                </a:moveTo>
                <a:lnTo>
                  <a:pt x="928354" y="45189"/>
                </a:lnTo>
                <a:lnTo>
                  <a:pt x="928354" y="57889"/>
                </a:lnTo>
                <a:lnTo>
                  <a:pt x="930743" y="57889"/>
                </a:lnTo>
                <a:lnTo>
                  <a:pt x="938000" y="51539"/>
                </a:lnTo>
                <a:lnTo>
                  <a:pt x="930743" y="45189"/>
                </a:lnTo>
                <a:close/>
              </a:path>
              <a:path w="938530" h="103505">
                <a:moveTo>
                  <a:pt x="924175" y="46760"/>
                </a:moveTo>
                <a:lnTo>
                  <a:pt x="918714" y="51538"/>
                </a:lnTo>
                <a:lnTo>
                  <a:pt x="924175" y="56316"/>
                </a:lnTo>
                <a:lnTo>
                  <a:pt x="924175" y="46760"/>
                </a:lnTo>
                <a:close/>
              </a:path>
              <a:path w="938530" h="103505">
                <a:moveTo>
                  <a:pt x="928354" y="46760"/>
                </a:moveTo>
                <a:lnTo>
                  <a:pt x="924175" y="46760"/>
                </a:lnTo>
                <a:lnTo>
                  <a:pt x="924175" y="56316"/>
                </a:lnTo>
                <a:lnTo>
                  <a:pt x="928354" y="56316"/>
                </a:lnTo>
                <a:lnTo>
                  <a:pt x="928354" y="46760"/>
                </a:lnTo>
                <a:close/>
              </a:path>
              <a:path w="938530" h="103505">
                <a:moveTo>
                  <a:pt x="879099" y="0"/>
                </a:moveTo>
                <a:lnTo>
                  <a:pt x="875087" y="267"/>
                </a:lnTo>
                <a:lnTo>
                  <a:pt x="870468" y="5546"/>
                </a:lnTo>
                <a:lnTo>
                  <a:pt x="870736" y="9558"/>
                </a:lnTo>
                <a:lnTo>
                  <a:pt x="918714" y="51538"/>
                </a:lnTo>
                <a:lnTo>
                  <a:pt x="924175" y="46760"/>
                </a:lnTo>
                <a:lnTo>
                  <a:pt x="928354" y="46760"/>
                </a:lnTo>
                <a:lnTo>
                  <a:pt x="928354" y="45189"/>
                </a:lnTo>
                <a:lnTo>
                  <a:pt x="930743" y="45189"/>
                </a:lnTo>
                <a:lnTo>
                  <a:pt x="879099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4868" y="5713984"/>
            <a:ext cx="862330" cy="41592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45085">
              <a:lnSpc>
                <a:spcPts val="1510"/>
              </a:lnSpc>
              <a:spcBef>
                <a:spcPts val="190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These are  d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mens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ons</a:t>
            </a:r>
            <a:endParaRPr sz="13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3144" y="5675495"/>
            <a:ext cx="1570355" cy="505459"/>
          </a:xfrm>
          <a:custGeom>
            <a:avLst/>
            <a:gdLst/>
            <a:ahLst/>
            <a:cxnLst/>
            <a:rect l="l" t="t" r="r" b="b"/>
            <a:pathLst>
              <a:path w="1570355" h="505460">
                <a:moveTo>
                  <a:pt x="12699" y="492444"/>
                </a:moveTo>
                <a:lnTo>
                  <a:pt x="6349" y="492444"/>
                </a:lnTo>
                <a:lnTo>
                  <a:pt x="6349" y="505144"/>
                </a:lnTo>
                <a:lnTo>
                  <a:pt x="16482" y="505144"/>
                </a:lnTo>
                <a:lnTo>
                  <a:pt x="16482" y="498794"/>
                </a:lnTo>
                <a:lnTo>
                  <a:pt x="12699" y="498794"/>
                </a:lnTo>
                <a:lnTo>
                  <a:pt x="12699" y="492444"/>
                </a:lnTo>
                <a:close/>
              </a:path>
              <a:path w="1570355" h="505460">
                <a:moveTo>
                  <a:pt x="12699" y="447994"/>
                </a:moveTo>
                <a:lnTo>
                  <a:pt x="0" y="447994"/>
                </a:lnTo>
                <a:lnTo>
                  <a:pt x="0" y="498794"/>
                </a:lnTo>
                <a:lnTo>
                  <a:pt x="6349" y="498794"/>
                </a:lnTo>
                <a:lnTo>
                  <a:pt x="6349" y="492444"/>
                </a:lnTo>
                <a:lnTo>
                  <a:pt x="12699" y="492444"/>
                </a:lnTo>
                <a:lnTo>
                  <a:pt x="12699" y="447994"/>
                </a:lnTo>
                <a:close/>
              </a:path>
              <a:path w="1570355" h="505460">
                <a:moveTo>
                  <a:pt x="16482" y="492444"/>
                </a:moveTo>
                <a:lnTo>
                  <a:pt x="12699" y="492444"/>
                </a:lnTo>
                <a:lnTo>
                  <a:pt x="12699" y="498794"/>
                </a:lnTo>
                <a:lnTo>
                  <a:pt x="16482" y="498794"/>
                </a:lnTo>
                <a:lnTo>
                  <a:pt x="16482" y="492444"/>
                </a:lnTo>
                <a:close/>
              </a:path>
              <a:path w="1570355" h="505460">
                <a:moveTo>
                  <a:pt x="12699" y="359094"/>
                </a:moveTo>
                <a:lnTo>
                  <a:pt x="0" y="359094"/>
                </a:lnTo>
                <a:lnTo>
                  <a:pt x="0" y="409894"/>
                </a:lnTo>
                <a:lnTo>
                  <a:pt x="12699" y="409894"/>
                </a:lnTo>
                <a:lnTo>
                  <a:pt x="12699" y="359094"/>
                </a:lnTo>
                <a:close/>
              </a:path>
              <a:path w="1570355" h="505460">
                <a:moveTo>
                  <a:pt x="12699" y="270194"/>
                </a:moveTo>
                <a:lnTo>
                  <a:pt x="0" y="270194"/>
                </a:lnTo>
                <a:lnTo>
                  <a:pt x="0" y="320994"/>
                </a:lnTo>
                <a:lnTo>
                  <a:pt x="12699" y="320994"/>
                </a:lnTo>
                <a:lnTo>
                  <a:pt x="12699" y="270194"/>
                </a:lnTo>
                <a:close/>
              </a:path>
              <a:path w="1570355" h="505460">
                <a:moveTo>
                  <a:pt x="12699" y="181294"/>
                </a:moveTo>
                <a:lnTo>
                  <a:pt x="0" y="181294"/>
                </a:lnTo>
                <a:lnTo>
                  <a:pt x="0" y="232094"/>
                </a:lnTo>
                <a:lnTo>
                  <a:pt x="12699" y="232094"/>
                </a:lnTo>
                <a:lnTo>
                  <a:pt x="12699" y="181294"/>
                </a:lnTo>
                <a:close/>
              </a:path>
              <a:path w="1570355" h="505460">
                <a:moveTo>
                  <a:pt x="12699" y="92394"/>
                </a:moveTo>
                <a:lnTo>
                  <a:pt x="0" y="92394"/>
                </a:lnTo>
                <a:lnTo>
                  <a:pt x="0" y="143194"/>
                </a:lnTo>
                <a:lnTo>
                  <a:pt x="12699" y="143194"/>
                </a:lnTo>
                <a:lnTo>
                  <a:pt x="12699" y="92394"/>
                </a:lnTo>
                <a:close/>
              </a:path>
              <a:path w="1570355" h="505460">
                <a:moveTo>
                  <a:pt x="9205" y="0"/>
                </a:moveTo>
                <a:lnTo>
                  <a:pt x="0" y="0"/>
                </a:lnTo>
                <a:lnTo>
                  <a:pt x="0" y="54294"/>
                </a:lnTo>
                <a:lnTo>
                  <a:pt x="12699" y="54294"/>
                </a:lnTo>
                <a:lnTo>
                  <a:pt x="12699" y="12700"/>
                </a:lnTo>
                <a:lnTo>
                  <a:pt x="6349" y="12700"/>
                </a:lnTo>
                <a:lnTo>
                  <a:pt x="9205" y="9844"/>
                </a:lnTo>
                <a:lnTo>
                  <a:pt x="9205" y="0"/>
                </a:lnTo>
                <a:close/>
              </a:path>
              <a:path w="1570355" h="505460">
                <a:moveTo>
                  <a:pt x="9205" y="9844"/>
                </a:moveTo>
                <a:lnTo>
                  <a:pt x="6349" y="12700"/>
                </a:lnTo>
                <a:lnTo>
                  <a:pt x="9205" y="12700"/>
                </a:lnTo>
                <a:lnTo>
                  <a:pt x="9205" y="9844"/>
                </a:lnTo>
                <a:close/>
              </a:path>
              <a:path w="1570355" h="505460">
                <a:moveTo>
                  <a:pt x="12699" y="6350"/>
                </a:moveTo>
                <a:lnTo>
                  <a:pt x="9205" y="9844"/>
                </a:lnTo>
                <a:lnTo>
                  <a:pt x="9205" y="12700"/>
                </a:lnTo>
                <a:lnTo>
                  <a:pt x="12699" y="12700"/>
                </a:lnTo>
                <a:lnTo>
                  <a:pt x="12699" y="6350"/>
                </a:lnTo>
                <a:close/>
              </a:path>
              <a:path w="1570355" h="505460">
                <a:moveTo>
                  <a:pt x="98105" y="0"/>
                </a:moveTo>
                <a:lnTo>
                  <a:pt x="47305" y="0"/>
                </a:lnTo>
                <a:lnTo>
                  <a:pt x="47305" y="12700"/>
                </a:lnTo>
                <a:lnTo>
                  <a:pt x="98105" y="12700"/>
                </a:lnTo>
                <a:lnTo>
                  <a:pt x="98105" y="0"/>
                </a:lnTo>
                <a:close/>
              </a:path>
              <a:path w="1570355" h="505460">
                <a:moveTo>
                  <a:pt x="187005" y="0"/>
                </a:moveTo>
                <a:lnTo>
                  <a:pt x="136205" y="0"/>
                </a:lnTo>
                <a:lnTo>
                  <a:pt x="136205" y="12700"/>
                </a:lnTo>
                <a:lnTo>
                  <a:pt x="187005" y="12700"/>
                </a:lnTo>
                <a:lnTo>
                  <a:pt x="187005" y="0"/>
                </a:lnTo>
                <a:close/>
              </a:path>
              <a:path w="1570355" h="505460">
                <a:moveTo>
                  <a:pt x="275905" y="0"/>
                </a:moveTo>
                <a:lnTo>
                  <a:pt x="225105" y="0"/>
                </a:lnTo>
                <a:lnTo>
                  <a:pt x="225105" y="12700"/>
                </a:lnTo>
                <a:lnTo>
                  <a:pt x="275905" y="12700"/>
                </a:lnTo>
                <a:lnTo>
                  <a:pt x="275905" y="0"/>
                </a:lnTo>
                <a:close/>
              </a:path>
              <a:path w="1570355" h="505460">
                <a:moveTo>
                  <a:pt x="364805" y="0"/>
                </a:moveTo>
                <a:lnTo>
                  <a:pt x="314005" y="0"/>
                </a:lnTo>
                <a:lnTo>
                  <a:pt x="314005" y="12700"/>
                </a:lnTo>
                <a:lnTo>
                  <a:pt x="364805" y="12700"/>
                </a:lnTo>
                <a:lnTo>
                  <a:pt x="364805" y="0"/>
                </a:lnTo>
                <a:close/>
              </a:path>
              <a:path w="1570355" h="505460">
                <a:moveTo>
                  <a:pt x="453705" y="0"/>
                </a:moveTo>
                <a:lnTo>
                  <a:pt x="402905" y="0"/>
                </a:lnTo>
                <a:lnTo>
                  <a:pt x="402905" y="12700"/>
                </a:lnTo>
                <a:lnTo>
                  <a:pt x="453705" y="12700"/>
                </a:lnTo>
                <a:lnTo>
                  <a:pt x="453705" y="0"/>
                </a:lnTo>
                <a:close/>
              </a:path>
              <a:path w="1570355" h="505460">
                <a:moveTo>
                  <a:pt x="542605" y="0"/>
                </a:moveTo>
                <a:lnTo>
                  <a:pt x="491805" y="0"/>
                </a:lnTo>
                <a:lnTo>
                  <a:pt x="491805" y="12700"/>
                </a:lnTo>
                <a:lnTo>
                  <a:pt x="542605" y="12700"/>
                </a:lnTo>
                <a:lnTo>
                  <a:pt x="542605" y="0"/>
                </a:lnTo>
                <a:close/>
              </a:path>
              <a:path w="1570355" h="505460">
                <a:moveTo>
                  <a:pt x="631505" y="0"/>
                </a:moveTo>
                <a:lnTo>
                  <a:pt x="580705" y="0"/>
                </a:lnTo>
                <a:lnTo>
                  <a:pt x="580705" y="12700"/>
                </a:lnTo>
                <a:lnTo>
                  <a:pt x="631505" y="12700"/>
                </a:lnTo>
                <a:lnTo>
                  <a:pt x="631505" y="0"/>
                </a:lnTo>
                <a:close/>
              </a:path>
              <a:path w="1570355" h="505460">
                <a:moveTo>
                  <a:pt x="720405" y="0"/>
                </a:moveTo>
                <a:lnTo>
                  <a:pt x="669605" y="0"/>
                </a:lnTo>
                <a:lnTo>
                  <a:pt x="669605" y="12700"/>
                </a:lnTo>
                <a:lnTo>
                  <a:pt x="720405" y="12700"/>
                </a:lnTo>
                <a:lnTo>
                  <a:pt x="720405" y="0"/>
                </a:lnTo>
                <a:close/>
              </a:path>
              <a:path w="1570355" h="505460">
                <a:moveTo>
                  <a:pt x="809305" y="0"/>
                </a:moveTo>
                <a:lnTo>
                  <a:pt x="758505" y="0"/>
                </a:lnTo>
                <a:lnTo>
                  <a:pt x="758505" y="12700"/>
                </a:lnTo>
                <a:lnTo>
                  <a:pt x="809305" y="12700"/>
                </a:lnTo>
                <a:lnTo>
                  <a:pt x="809305" y="0"/>
                </a:lnTo>
                <a:close/>
              </a:path>
              <a:path w="1570355" h="505460">
                <a:moveTo>
                  <a:pt x="898206" y="0"/>
                </a:moveTo>
                <a:lnTo>
                  <a:pt x="847405" y="0"/>
                </a:lnTo>
                <a:lnTo>
                  <a:pt x="847405" y="12700"/>
                </a:lnTo>
                <a:lnTo>
                  <a:pt x="898206" y="12700"/>
                </a:lnTo>
                <a:lnTo>
                  <a:pt x="898206" y="0"/>
                </a:lnTo>
                <a:close/>
              </a:path>
              <a:path w="1570355" h="505460">
                <a:moveTo>
                  <a:pt x="987106" y="0"/>
                </a:moveTo>
                <a:lnTo>
                  <a:pt x="936306" y="0"/>
                </a:lnTo>
                <a:lnTo>
                  <a:pt x="936306" y="12700"/>
                </a:lnTo>
                <a:lnTo>
                  <a:pt x="987106" y="12700"/>
                </a:lnTo>
                <a:lnTo>
                  <a:pt x="987106" y="0"/>
                </a:lnTo>
                <a:close/>
              </a:path>
              <a:path w="1570355" h="505460">
                <a:moveTo>
                  <a:pt x="1076006" y="0"/>
                </a:moveTo>
                <a:lnTo>
                  <a:pt x="1025206" y="0"/>
                </a:lnTo>
                <a:lnTo>
                  <a:pt x="1025206" y="12700"/>
                </a:lnTo>
                <a:lnTo>
                  <a:pt x="1076006" y="12700"/>
                </a:lnTo>
                <a:lnTo>
                  <a:pt x="1076006" y="0"/>
                </a:lnTo>
                <a:close/>
              </a:path>
              <a:path w="1570355" h="505460">
                <a:moveTo>
                  <a:pt x="1164906" y="0"/>
                </a:moveTo>
                <a:lnTo>
                  <a:pt x="1114106" y="0"/>
                </a:lnTo>
                <a:lnTo>
                  <a:pt x="1114106" y="12700"/>
                </a:lnTo>
                <a:lnTo>
                  <a:pt x="1164906" y="12700"/>
                </a:lnTo>
                <a:lnTo>
                  <a:pt x="1164906" y="0"/>
                </a:lnTo>
                <a:close/>
              </a:path>
              <a:path w="1570355" h="505460">
                <a:moveTo>
                  <a:pt x="1253806" y="0"/>
                </a:moveTo>
                <a:lnTo>
                  <a:pt x="1203006" y="0"/>
                </a:lnTo>
                <a:lnTo>
                  <a:pt x="1203006" y="12700"/>
                </a:lnTo>
                <a:lnTo>
                  <a:pt x="1253806" y="12700"/>
                </a:lnTo>
                <a:lnTo>
                  <a:pt x="1253806" y="0"/>
                </a:lnTo>
                <a:close/>
              </a:path>
              <a:path w="1570355" h="505460">
                <a:moveTo>
                  <a:pt x="1342706" y="0"/>
                </a:moveTo>
                <a:lnTo>
                  <a:pt x="1291906" y="0"/>
                </a:lnTo>
                <a:lnTo>
                  <a:pt x="1291906" y="12700"/>
                </a:lnTo>
                <a:lnTo>
                  <a:pt x="1342706" y="12700"/>
                </a:lnTo>
                <a:lnTo>
                  <a:pt x="1342706" y="0"/>
                </a:lnTo>
                <a:close/>
              </a:path>
              <a:path w="1570355" h="505460">
                <a:moveTo>
                  <a:pt x="1431606" y="0"/>
                </a:moveTo>
                <a:lnTo>
                  <a:pt x="1380806" y="0"/>
                </a:lnTo>
                <a:lnTo>
                  <a:pt x="1380806" y="12700"/>
                </a:lnTo>
                <a:lnTo>
                  <a:pt x="1431606" y="12700"/>
                </a:lnTo>
                <a:lnTo>
                  <a:pt x="1431606" y="0"/>
                </a:lnTo>
                <a:close/>
              </a:path>
              <a:path w="1570355" h="505460">
                <a:moveTo>
                  <a:pt x="1520506" y="0"/>
                </a:moveTo>
                <a:lnTo>
                  <a:pt x="1469706" y="0"/>
                </a:lnTo>
                <a:lnTo>
                  <a:pt x="1469706" y="12700"/>
                </a:lnTo>
                <a:lnTo>
                  <a:pt x="1520506" y="12700"/>
                </a:lnTo>
                <a:lnTo>
                  <a:pt x="1520506" y="0"/>
                </a:lnTo>
                <a:close/>
              </a:path>
              <a:path w="1570355" h="505460">
                <a:moveTo>
                  <a:pt x="1557322" y="6350"/>
                </a:moveTo>
                <a:lnTo>
                  <a:pt x="1557322" y="52084"/>
                </a:lnTo>
                <a:lnTo>
                  <a:pt x="1570022" y="52084"/>
                </a:lnTo>
                <a:lnTo>
                  <a:pt x="1570022" y="12700"/>
                </a:lnTo>
                <a:lnTo>
                  <a:pt x="1558606" y="12700"/>
                </a:lnTo>
                <a:lnTo>
                  <a:pt x="1558606" y="7633"/>
                </a:lnTo>
                <a:lnTo>
                  <a:pt x="1557322" y="6350"/>
                </a:lnTo>
                <a:close/>
              </a:path>
              <a:path w="1570355" h="505460">
                <a:moveTo>
                  <a:pt x="1558606" y="7633"/>
                </a:moveTo>
                <a:lnTo>
                  <a:pt x="1558606" y="12700"/>
                </a:lnTo>
                <a:lnTo>
                  <a:pt x="1563672" y="12700"/>
                </a:lnTo>
                <a:lnTo>
                  <a:pt x="1558606" y="7633"/>
                </a:lnTo>
                <a:close/>
              </a:path>
              <a:path w="1570355" h="505460">
                <a:moveTo>
                  <a:pt x="1570022" y="0"/>
                </a:moveTo>
                <a:lnTo>
                  <a:pt x="1558606" y="0"/>
                </a:lnTo>
                <a:lnTo>
                  <a:pt x="1558606" y="7633"/>
                </a:lnTo>
                <a:lnTo>
                  <a:pt x="1563672" y="12700"/>
                </a:lnTo>
                <a:lnTo>
                  <a:pt x="1570022" y="12700"/>
                </a:lnTo>
                <a:lnTo>
                  <a:pt x="1570022" y="0"/>
                </a:lnTo>
                <a:close/>
              </a:path>
              <a:path w="1570355" h="505460">
                <a:moveTo>
                  <a:pt x="1570022" y="90184"/>
                </a:moveTo>
                <a:lnTo>
                  <a:pt x="1557322" y="90184"/>
                </a:lnTo>
                <a:lnTo>
                  <a:pt x="1557322" y="140984"/>
                </a:lnTo>
                <a:lnTo>
                  <a:pt x="1570022" y="140984"/>
                </a:lnTo>
                <a:lnTo>
                  <a:pt x="1570022" y="90184"/>
                </a:lnTo>
                <a:close/>
              </a:path>
              <a:path w="1570355" h="505460">
                <a:moveTo>
                  <a:pt x="1570022" y="179084"/>
                </a:moveTo>
                <a:lnTo>
                  <a:pt x="1557322" y="179084"/>
                </a:lnTo>
                <a:lnTo>
                  <a:pt x="1557322" y="229884"/>
                </a:lnTo>
                <a:lnTo>
                  <a:pt x="1570022" y="229884"/>
                </a:lnTo>
                <a:lnTo>
                  <a:pt x="1570022" y="179084"/>
                </a:lnTo>
                <a:close/>
              </a:path>
              <a:path w="1570355" h="505460">
                <a:moveTo>
                  <a:pt x="1570022" y="267984"/>
                </a:moveTo>
                <a:lnTo>
                  <a:pt x="1557322" y="267984"/>
                </a:lnTo>
                <a:lnTo>
                  <a:pt x="1557322" y="318784"/>
                </a:lnTo>
                <a:lnTo>
                  <a:pt x="1570022" y="318784"/>
                </a:lnTo>
                <a:lnTo>
                  <a:pt x="1570022" y="267984"/>
                </a:lnTo>
                <a:close/>
              </a:path>
              <a:path w="1570355" h="505460">
                <a:moveTo>
                  <a:pt x="1570022" y="356884"/>
                </a:moveTo>
                <a:lnTo>
                  <a:pt x="1557322" y="356884"/>
                </a:lnTo>
                <a:lnTo>
                  <a:pt x="1557322" y="407683"/>
                </a:lnTo>
                <a:lnTo>
                  <a:pt x="1570022" y="407683"/>
                </a:lnTo>
                <a:lnTo>
                  <a:pt x="1570022" y="356884"/>
                </a:lnTo>
                <a:close/>
              </a:path>
              <a:path w="1570355" h="505460">
                <a:moveTo>
                  <a:pt x="1570022" y="445783"/>
                </a:moveTo>
                <a:lnTo>
                  <a:pt x="1557322" y="445783"/>
                </a:lnTo>
                <a:lnTo>
                  <a:pt x="1557322" y="496583"/>
                </a:lnTo>
                <a:lnTo>
                  <a:pt x="1570022" y="496583"/>
                </a:lnTo>
                <a:lnTo>
                  <a:pt x="1570022" y="445783"/>
                </a:lnTo>
                <a:close/>
              </a:path>
              <a:path w="1570355" h="505460">
                <a:moveTo>
                  <a:pt x="1527782" y="492444"/>
                </a:moveTo>
                <a:lnTo>
                  <a:pt x="1476982" y="492444"/>
                </a:lnTo>
                <a:lnTo>
                  <a:pt x="1476982" y="505144"/>
                </a:lnTo>
                <a:lnTo>
                  <a:pt x="1527782" y="505144"/>
                </a:lnTo>
                <a:lnTo>
                  <a:pt x="1527782" y="492444"/>
                </a:lnTo>
                <a:close/>
              </a:path>
              <a:path w="1570355" h="505460">
                <a:moveTo>
                  <a:pt x="1438882" y="492444"/>
                </a:moveTo>
                <a:lnTo>
                  <a:pt x="1388082" y="492444"/>
                </a:lnTo>
                <a:lnTo>
                  <a:pt x="1388082" y="505144"/>
                </a:lnTo>
                <a:lnTo>
                  <a:pt x="1438882" y="505144"/>
                </a:lnTo>
                <a:lnTo>
                  <a:pt x="1438882" y="492444"/>
                </a:lnTo>
                <a:close/>
              </a:path>
              <a:path w="1570355" h="505460">
                <a:moveTo>
                  <a:pt x="1349982" y="492444"/>
                </a:moveTo>
                <a:lnTo>
                  <a:pt x="1299182" y="492444"/>
                </a:lnTo>
                <a:lnTo>
                  <a:pt x="1299182" y="505144"/>
                </a:lnTo>
                <a:lnTo>
                  <a:pt x="1349982" y="505144"/>
                </a:lnTo>
                <a:lnTo>
                  <a:pt x="1349982" y="492444"/>
                </a:lnTo>
                <a:close/>
              </a:path>
              <a:path w="1570355" h="505460">
                <a:moveTo>
                  <a:pt x="1261082" y="492444"/>
                </a:moveTo>
                <a:lnTo>
                  <a:pt x="1210282" y="492444"/>
                </a:lnTo>
                <a:lnTo>
                  <a:pt x="1210282" y="505144"/>
                </a:lnTo>
                <a:lnTo>
                  <a:pt x="1261082" y="505144"/>
                </a:lnTo>
                <a:lnTo>
                  <a:pt x="1261082" y="492444"/>
                </a:lnTo>
                <a:close/>
              </a:path>
              <a:path w="1570355" h="505460">
                <a:moveTo>
                  <a:pt x="1172182" y="492444"/>
                </a:moveTo>
                <a:lnTo>
                  <a:pt x="1121382" y="492444"/>
                </a:lnTo>
                <a:lnTo>
                  <a:pt x="1121382" y="505144"/>
                </a:lnTo>
                <a:lnTo>
                  <a:pt x="1172182" y="505144"/>
                </a:lnTo>
                <a:lnTo>
                  <a:pt x="1172182" y="492444"/>
                </a:lnTo>
                <a:close/>
              </a:path>
              <a:path w="1570355" h="505460">
                <a:moveTo>
                  <a:pt x="1083282" y="492444"/>
                </a:moveTo>
                <a:lnTo>
                  <a:pt x="1032482" y="492444"/>
                </a:lnTo>
                <a:lnTo>
                  <a:pt x="1032482" y="505144"/>
                </a:lnTo>
                <a:lnTo>
                  <a:pt x="1083282" y="505144"/>
                </a:lnTo>
                <a:lnTo>
                  <a:pt x="1083282" y="492444"/>
                </a:lnTo>
                <a:close/>
              </a:path>
              <a:path w="1570355" h="505460">
                <a:moveTo>
                  <a:pt x="994382" y="492444"/>
                </a:moveTo>
                <a:lnTo>
                  <a:pt x="943582" y="492444"/>
                </a:lnTo>
                <a:lnTo>
                  <a:pt x="943582" y="505144"/>
                </a:lnTo>
                <a:lnTo>
                  <a:pt x="994382" y="505144"/>
                </a:lnTo>
                <a:lnTo>
                  <a:pt x="994382" y="492444"/>
                </a:lnTo>
                <a:close/>
              </a:path>
              <a:path w="1570355" h="505460">
                <a:moveTo>
                  <a:pt x="905482" y="492444"/>
                </a:moveTo>
                <a:lnTo>
                  <a:pt x="854681" y="492444"/>
                </a:lnTo>
                <a:lnTo>
                  <a:pt x="854681" y="505144"/>
                </a:lnTo>
                <a:lnTo>
                  <a:pt x="905482" y="505144"/>
                </a:lnTo>
                <a:lnTo>
                  <a:pt x="905482" y="492444"/>
                </a:lnTo>
                <a:close/>
              </a:path>
              <a:path w="1570355" h="505460">
                <a:moveTo>
                  <a:pt x="816581" y="492444"/>
                </a:moveTo>
                <a:lnTo>
                  <a:pt x="765781" y="492444"/>
                </a:lnTo>
                <a:lnTo>
                  <a:pt x="765781" y="505144"/>
                </a:lnTo>
                <a:lnTo>
                  <a:pt x="816581" y="505144"/>
                </a:lnTo>
                <a:lnTo>
                  <a:pt x="816581" y="492444"/>
                </a:lnTo>
                <a:close/>
              </a:path>
              <a:path w="1570355" h="505460">
                <a:moveTo>
                  <a:pt x="727681" y="492444"/>
                </a:moveTo>
                <a:lnTo>
                  <a:pt x="676881" y="492444"/>
                </a:lnTo>
                <a:lnTo>
                  <a:pt x="676881" y="505144"/>
                </a:lnTo>
                <a:lnTo>
                  <a:pt x="727681" y="505144"/>
                </a:lnTo>
                <a:lnTo>
                  <a:pt x="727681" y="492444"/>
                </a:lnTo>
                <a:close/>
              </a:path>
              <a:path w="1570355" h="505460">
                <a:moveTo>
                  <a:pt x="638781" y="492444"/>
                </a:moveTo>
                <a:lnTo>
                  <a:pt x="587981" y="492444"/>
                </a:lnTo>
                <a:lnTo>
                  <a:pt x="587981" y="505144"/>
                </a:lnTo>
                <a:lnTo>
                  <a:pt x="638781" y="505144"/>
                </a:lnTo>
                <a:lnTo>
                  <a:pt x="638781" y="492444"/>
                </a:lnTo>
                <a:close/>
              </a:path>
              <a:path w="1570355" h="505460">
                <a:moveTo>
                  <a:pt x="549881" y="492444"/>
                </a:moveTo>
                <a:lnTo>
                  <a:pt x="499081" y="492444"/>
                </a:lnTo>
                <a:lnTo>
                  <a:pt x="499081" y="505144"/>
                </a:lnTo>
                <a:lnTo>
                  <a:pt x="549881" y="505144"/>
                </a:lnTo>
                <a:lnTo>
                  <a:pt x="549881" y="492444"/>
                </a:lnTo>
                <a:close/>
              </a:path>
              <a:path w="1570355" h="505460">
                <a:moveTo>
                  <a:pt x="460981" y="492444"/>
                </a:moveTo>
                <a:lnTo>
                  <a:pt x="410181" y="492444"/>
                </a:lnTo>
                <a:lnTo>
                  <a:pt x="410181" y="505144"/>
                </a:lnTo>
                <a:lnTo>
                  <a:pt x="460981" y="505144"/>
                </a:lnTo>
                <a:lnTo>
                  <a:pt x="460981" y="492444"/>
                </a:lnTo>
                <a:close/>
              </a:path>
              <a:path w="1570355" h="505460">
                <a:moveTo>
                  <a:pt x="372081" y="492444"/>
                </a:moveTo>
                <a:lnTo>
                  <a:pt x="321282" y="492444"/>
                </a:lnTo>
                <a:lnTo>
                  <a:pt x="321282" y="505144"/>
                </a:lnTo>
                <a:lnTo>
                  <a:pt x="372081" y="505144"/>
                </a:lnTo>
                <a:lnTo>
                  <a:pt x="372081" y="492444"/>
                </a:lnTo>
                <a:close/>
              </a:path>
              <a:path w="1570355" h="505460">
                <a:moveTo>
                  <a:pt x="283182" y="492444"/>
                </a:moveTo>
                <a:lnTo>
                  <a:pt x="232382" y="492444"/>
                </a:lnTo>
                <a:lnTo>
                  <a:pt x="232382" y="505144"/>
                </a:lnTo>
                <a:lnTo>
                  <a:pt x="283182" y="505144"/>
                </a:lnTo>
                <a:lnTo>
                  <a:pt x="283182" y="492444"/>
                </a:lnTo>
                <a:close/>
              </a:path>
              <a:path w="1570355" h="505460">
                <a:moveTo>
                  <a:pt x="194282" y="492444"/>
                </a:moveTo>
                <a:lnTo>
                  <a:pt x="143482" y="492444"/>
                </a:lnTo>
                <a:lnTo>
                  <a:pt x="143482" y="505144"/>
                </a:lnTo>
                <a:lnTo>
                  <a:pt x="194282" y="505144"/>
                </a:lnTo>
                <a:lnTo>
                  <a:pt x="194282" y="492444"/>
                </a:lnTo>
                <a:close/>
              </a:path>
              <a:path w="1570355" h="505460">
                <a:moveTo>
                  <a:pt x="105382" y="492444"/>
                </a:moveTo>
                <a:lnTo>
                  <a:pt x="54582" y="492444"/>
                </a:lnTo>
                <a:lnTo>
                  <a:pt x="54582" y="505144"/>
                </a:lnTo>
                <a:lnTo>
                  <a:pt x="105382" y="505144"/>
                </a:lnTo>
                <a:lnTo>
                  <a:pt x="105382" y="492444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66817" y="5876530"/>
            <a:ext cx="436245" cy="103505"/>
          </a:xfrm>
          <a:custGeom>
            <a:avLst/>
            <a:gdLst/>
            <a:ahLst/>
            <a:cxnLst/>
            <a:rect l="l" t="t" r="r" b="b"/>
            <a:pathLst>
              <a:path w="436244" h="103504">
                <a:moveTo>
                  <a:pt x="0" y="45187"/>
                </a:moveTo>
                <a:lnTo>
                  <a:pt x="0" y="57887"/>
                </a:lnTo>
                <a:lnTo>
                  <a:pt x="50800" y="57887"/>
                </a:lnTo>
                <a:lnTo>
                  <a:pt x="50800" y="45187"/>
                </a:lnTo>
                <a:lnTo>
                  <a:pt x="0" y="45187"/>
                </a:lnTo>
                <a:close/>
              </a:path>
              <a:path w="436244" h="103504">
                <a:moveTo>
                  <a:pt x="88900" y="45187"/>
                </a:moveTo>
                <a:lnTo>
                  <a:pt x="88900" y="57887"/>
                </a:lnTo>
                <a:lnTo>
                  <a:pt x="139700" y="57887"/>
                </a:lnTo>
                <a:lnTo>
                  <a:pt x="139700" y="45187"/>
                </a:lnTo>
                <a:lnTo>
                  <a:pt x="88900" y="45187"/>
                </a:lnTo>
                <a:close/>
              </a:path>
              <a:path w="436244" h="103504">
                <a:moveTo>
                  <a:pt x="177800" y="45187"/>
                </a:moveTo>
                <a:lnTo>
                  <a:pt x="177800" y="57887"/>
                </a:lnTo>
                <a:lnTo>
                  <a:pt x="228600" y="57887"/>
                </a:lnTo>
                <a:lnTo>
                  <a:pt x="228600" y="45187"/>
                </a:lnTo>
                <a:lnTo>
                  <a:pt x="177800" y="45187"/>
                </a:lnTo>
                <a:close/>
              </a:path>
              <a:path w="436244" h="103504">
                <a:moveTo>
                  <a:pt x="266700" y="45187"/>
                </a:moveTo>
                <a:lnTo>
                  <a:pt x="266700" y="57887"/>
                </a:lnTo>
                <a:lnTo>
                  <a:pt x="317500" y="57888"/>
                </a:lnTo>
                <a:lnTo>
                  <a:pt x="317500" y="45188"/>
                </a:lnTo>
                <a:lnTo>
                  <a:pt x="266700" y="45187"/>
                </a:lnTo>
                <a:close/>
              </a:path>
              <a:path w="436244" h="103504">
                <a:moveTo>
                  <a:pt x="416428" y="51538"/>
                </a:moveTo>
                <a:lnTo>
                  <a:pt x="368451" y="93518"/>
                </a:lnTo>
                <a:lnTo>
                  <a:pt x="368183" y="97530"/>
                </a:lnTo>
                <a:lnTo>
                  <a:pt x="372802" y="102809"/>
                </a:lnTo>
                <a:lnTo>
                  <a:pt x="376814" y="103076"/>
                </a:lnTo>
                <a:lnTo>
                  <a:pt x="430253" y="56317"/>
                </a:lnTo>
                <a:lnTo>
                  <a:pt x="421890" y="56317"/>
                </a:lnTo>
                <a:lnTo>
                  <a:pt x="416428" y="51538"/>
                </a:lnTo>
                <a:close/>
              </a:path>
              <a:path w="436244" h="103504">
                <a:moveTo>
                  <a:pt x="406400" y="45188"/>
                </a:moveTo>
                <a:lnTo>
                  <a:pt x="355600" y="45188"/>
                </a:lnTo>
                <a:lnTo>
                  <a:pt x="355600" y="57888"/>
                </a:lnTo>
                <a:lnTo>
                  <a:pt x="406400" y="57888"/>
                </a:lnTo>
                <a:lnTo>
                  <a:pt x="406400" y="45188"/>
                </a:lnTo>
                <a:close/>
              </a:path>
              <a:path w="436244" h="103504">
                <a:moveTo>
                  <a:pt x="421890" y="46759"/>
                </a:moveTo>
                <a:lnTo>
                  <a:pt x="416428" y="51538"/>
                </a:lnTo>
                <a:lnTo>
                  <a:pt x="421890" y="56317"/>
                </a:lnTo>
                <a:lnTo>
                  <a:pt x="421890" y="46759"/>
                </a:lnTo>
                <a:close/>
              </a:path>
              <a:path w="436244" h="103504">
                <a:moveTo>
                  <a:pt x="430253" y="46759"/>
                </a:moveTo>
                <a:lnTo>
                  <a:pt x="421890" y="46759"/>
                </a:lnTo>
                <a:lnTo>
                  <a:pt x="421890" y="56317"/>
                </a:lnTo>
                <a:lnTo>
                  <a:pt x="430253" y="56317"/>
                </a:lnTo>
                <a:lnTo>
                  <a:pt x="435715" y="51538"/>
                </a:lnTo>
                <a:lnTo>
                  <a:pt x="430253" y="46759"/>
                </a:lnTo>
                <a:close/>
              </a:path>
              <a:path w="436244" h="103504">
                <a:moveTo>
                  <a:pt x="376814" y="0"/>
                </a:moveTo>
                <a:lnTo>
                  <a:pt x="372802" y="267"/>
                </a:lnTo>
                <a:lnTo>
                  <a:pt x="368183" y="5545"/>
                </a:lnTo>
                <a:lnTo>
                  <a:pt x="368451" y="9557"/>
                </a:lnTo>
                <a:lnTo>
                  <a:pt x="416428" y="51538"/>
                </a:lnTo>
                <a:lnTo>
                  <a:pt x="421890" y="46759"/>
                </a:lnTo>
                <a:lnTo>
                  <a:pt x="430253" y="46759"/>
                </a:lnTo>
                <a:lnTo>
                  <a:pt x="376814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48577" y="2818108"/>
            <a:ext cx="1607185" cy="1835150"/>
          </a:xfrm>
          <a:custGeom>
            <a:avLst/>
            <a:gdLst/>
            <a:ahLst/>
            <a:cxnLst/>
            <a:rect l="l" t="t" r="r" b="b"/>
            <a:pathLst>
              <a:path w="1607185" h="1835150">
                <a:moveTo>
                  <a:pt x="19043" y="0"/>
                </a:moveTo>
                <a:lnTo>
                  <a:pt x="0" y="501"/>
                </a:lnTo>
                <a:lnTo>
                  <a:pt x="1139" y="43726"/>
                </a:lnTo>
                <a:lnTo>
                  <a:pt x="3745" y="77077"/>
                </a:lnTo>
                <a:lnTo>
                  <a:pt x="22736" y="75592"/>
                </a:lnTo>
                <a:lnTo>
                  <a:pt x="20176" y="42978"/>
                </a:lnTo>
                <a:lnTo>
                  <a:pt x="19043" y="0"/>
                </a:lnTo>
                <a:close/>
              </a:path>
              <a:path w="1607185" h="1835150">
                <a:moveTo>
                  <a:pt x="20169" y="42727"/>
                </a:moveTo>
                <a:lnTo>
                  <a:pt x="20176" y="42978"/>
                </a:lnTo>
                <a:lnTo>
                  <a:pt x="20169" y="42727"/>
                </a:lnTo>
                <a:close/>
              </a:path>
              <a:path w="1607185" h="1835150">
                <a:moveTo>
                  <a:pt x="20163" y="42486"/>
                </a:moveTo>
                <a:lnTo>
                  <a:pt x="20169" y="42727"/>
                </a:lnTo>
                <a:lnTo>
                  <a:pt x="20163" y="42486"/>
                </a:lnTo>
                <a:close/>
              </a:path>
              <a:path w="1607185" h="1835150">
                <a:moveTo>
                  <a:pt x="29625" y="131366"/>
                </a:moveTo>
                <a:lnTo>
                  <a:pt x="10871" y="134708"/>
                </a:lnTo>
                <a:lnTo>
                  <a:pt x="17735" y="173215"/>
                </a:lnTo>
                <a:lnTo>
                  <a:pt x="26051" y="209816"/>
                </a:lnTo>
                <a:lnTo>
                  <a:pt x="44627" y="205596"/>
                </a:lnTo>
                <a:lnTo>
                  <a:pt x="36371" y="169212"/>
                </a:lnTo>
                <a:lnTo>
                  <a:pt x="29625" y="131366"/>
                </a:lnTo>
                <a:close/>
              </a:path>
              <a:path w="1607185" h="1835150">
                <a:moveTo>
                  <a:pt x="36410" y="169428"/>
                </a:moveTo>
                <a:lnTo>
                  <a:pt x="36450" y="169651"/>
                </a:lnTo>
                <a:lnTo>
                  <a:pt x="36410" y="169428"/>
                </a:lnTo>
                <a:close/>
              </a:path>
              <a:path w="1607185" h="1835150">
                <a:moveTo>
                  <a:pt x="36371" y="169212"/>
                </a:moveTo>
                <a:lnTo>
                  <a:pt x="36410" y="169428"/>
                </a:lnTo>
                <a:lnTo>
                  <a:pt x="36371" y="169212"/>
                </a:lnTo>
                <a:close/>
              </a:path>
              <a:path w="1607185" h="1835150">
                <a:moveTo>
                  <a:pt x="59672" y="259825"/>
                </a:moveTo>
                <a:lnTo>
                  <a:pt x="41551" y="265701"/>
                </a:lnTo>
                <a:lnTo>
                  <a:pt x="52522" y="299529"/>
                </a:lnTo>
                <a:lnTo>
                  <a:pt x="66869" y="337992"/>
                </a:lnTo>
                <a:lnTo>
                  <a:pt x="84717" y="331334"/>
                </a:lnTo>
                <a:lnTo>
                  <a:pt x="70507" y="293250"/>
                </a:lnTo>
                <a:lnTo>
                  <a:pt x="59672" y="259825"/>
                </a:lnTo>
                <a:close/>
              </a:path>
              <a:path w="1607185" h="1835150">
                <a:moveTo>
                  <a:pt x="70512" y="293250"/>
                </a:moveTo>
                <a:lnTo>
                  <a:pt x="70578" y="293456"/>
                </a:lnTo>
                <a:lnTo>
                  <a:pt x="70512" y="293250"/>
                </a:lnTo>
                <a:close/>
              </a:path>
              <a:path w="1607185" h="1835150">
                <a:moveTo>
                  <a:pt x="70452" y="293065"/>
                </a:moveTo>
                <a:lnTo>
                  <a:pt x="70512" y="293250"/>
                </a:lnTo>
                <a:lnTo>
                  <a:pt x="70452" y="293065"/>
                </a:lnTo>
                <a:close/>
              </a:path>
              <a:path w="1607185" h="1835150">
                <a:moveTo>
                  <a:pt x="106967" y="383091"/>
                </a:moveTo>
                <a:lnTo>
                  <a:pt x="89742" y="391228"/>
                </a:lnTo>
                <a:lnTo>
                  <a:pt x="103531" y="420420"/>
                </a:lnTo>
                <a:lnTo>
                  <a:pt x="123803" y="459125"/>
                </a:lnTo>
                <a:lnTo>
                  <a:pt x="124303" y="459993"/>
                </a:lnTo>
                <a:lnTo>
                  <a:pt x="140804" y="450476"/>
                </a:lnTo>
                <a:lnTo>
                  <a:pt x="140410" y="449775"/>
                </a:lnTo>
                <a:lnTo>
                  <a:pt x="120506" y="411755"/>
                </a:lnTo>
                <a:lnTo>
                  <a:pt x="106967" y="383091"/>
                </a:lnTo>
                <a:close/>
              </a:path>
              <a:path w="1607185" h="1835150">
                <a:moveTo>
                  <a:pt x="140507" y="449960"/>
                </a:moveTo>
                <a:lnTo>
                  <a:pt x="140588" y="450115"/>
                </a:lnTo>
                <a:lnTo>
                  <a:pt x="140507" y="449960"/>
                </a:lnTo>
                <a:close/>
              </a:path>
              <a:path w="1607185" h="1835150">
                <a:moveTo>
                  <a:pt x="140410" y="449775"/>
                </a:moveTo>
                <a:lnTo>
                  <a:pt x="140507" y="449960"/>
                </a:lnTo>
                <a:lnTo>
                  <a:pt x="140410" y="449775"/>
                </a:lnTo>
                <a:close/>
              </a:path>
              <a:path w="1607185" h="1835150">
                <a:moveTo>
                  <a:pt x="120590" y="411932"/>
                </a:moveTo>
                <a:lnTo>
                  <a:pt x="120672" y="412107"/>
                </a:lnTo>
                <a:lnTo>
                  <a:pt x="120590" y="411932"/>
                </a:lnTo>
                <a:close/>
              </a:path>
              <a:path w="1607185" h="1835150">
                <a:moveTo>
                  <a:pt x="120506" y="411755"/>
                </a:moveTo>
                <a:lnTo>
                  <a:pt x="120590" y="411932"/>
                </a:lnTo>
                <a:lnTo>
                  <a:pt x="120506" y="411755"/>
                </a:lnTo>
                <a:close/>
              </a:path>
              <a:path w="1607185" h="1835150">
                <a:moveTo>
                  <a:pt x="169670" y="499343"/>
                </a:moveTo>
                <a:lnTo>
                  <a:pt x="153567" y="509521"/>
                </a:lnTo>
                <a:lnTo>
                  <a:pt x="168817" y="533650"/>
                </a:lnTo>
                <a:lnTo>
                  <a:pt x="193418" y="569304"/>
                </a:lnTo>
                <a:lnTo>
                  <a:pt x="196486" y="573387"/>
                </a:lnTo>
                <a:lnTo>
                  <a:pt x="211716" y="561943"/>
                </a:lnTo>
                <a:lnTo>
                  <a:pt x="208773" y="558013"/>
                </a:lnTo>
                <a:lnTo>
                  <a:pt x="184615" y="522989"/>
                </a:lnTo>
                <a:lnTo>
                  <a:pt x="169670" y="499343"/>
                </a:lnTo>
                <a:close/>
              </a:path>
              <a:path w="1607185" h="1835150">
                <a:moveTo>
                  <a:pt x="208876" y="558163"/>
                </a:moveTo>
                <a:lnTo>
                  <a:pt x="208988" y="558326"/>
                </a:lnTo>
                <a:lnTo>
                  <a:pt x="208876" y="558163"/>
                </a:lnTo>
                <a:close/>
              </a:path>
              <a:path w="1607185" h="1835150">
                <a:moveTo>
                  <a:pt x="208773" y="558013"/>
                </a:moveTo>
                <a:lnTo>
                  <a:pt x="208876" y="558163"/>
                </a:lnTo>
                <a:lnTo>
                  <a:pt x="208773" y="558013"/>
                </a:lnTo>
                <a:close/>
              </a:path>
              <a:path w="1607185" h="1835150">
                <a:moveTo>
                  <a:pt x="184722" y="523159"/>
                </a:moveTo>
                <a:lnTo>
                  <a:pt x="184818" y="523309"/>
                </a:lnTo>
                <a:lnTo>
                  <a:pt x="184722" y="523159"/>
                </a:lnTo>
                <a:close/>
              </a:path>
              <a:path w="1607185" h="1835150">
                <a:moveTo>
                  <a:pt x="184615" y="522989"/>
                </a:moveTo>
                <a:lnTo>
                  <a:pt x="184722" y="523159"/>
                </a:lnTo>
                <a:lnTo>
                  <a:pt x="184615" y="522989"/>
                </a:lnTo>
                <a:close/>
              </a:path>
              <a:path w="1607185" h="1835150">
                <a:moveTo>
                  <a:pt x="246428" y="606841"/>
                </a:moveTo>
                <a:lnTo>
                  <a:pt x="231677" y="618895"/>
                </a:lnTo>
                <a:lnTo>
                  <a:pt x="246453" y="636977"/>
                </a:lnTo>
                <a:lnTo>
                  <a:pt x="274747" y="668831"/>
                </a:lnTo>
                <a:lnTo>
                  <a:pt x="282412" y="676766"/>
                </a:lnTo>
                <a:lnTo>
                  <a:pt x="296114" y="663531"/>
                </a:lnTo>
                <a:lnTo>
                  <a:pt x="288587" y="655739"/>
                </a:lnTo>
                <a:lnTo>
                  <a:pt x="260837" y="624472"/>
                </a:lnTo>
                <a:lnTo>
                  <a:pt x="246428" y="606841"/>
                </a:lnTo>
                <a:close/>
              </a:path>
              <a:path w="1607185" h="1835150">
                <a:moveTo>
                  <a:pt x="288724" y="655881"/>
                </a:moveTo>
                <a:lnTo>
                  <a:pt x="288857" y="656031"/>
                </a:lnTo>
                <a:lnTo>
                  <a:pt x="288724" y="655881"/>
                </a:lnTo>
                <a:close/>
              </a:path>
              <a:path w="1607185" h="1835150">
                <a:moveTo>
                  <a:pt x="288598" y="655739"/>
                </a:moveTo>
                <a:lnTo>
                  <a:pt x="288724" y="655881"/>
                </a:lnTo>
                <a:lnTo>
                  <a:pt x="288598" y="655739"/>
                </a:lnTo>
                <a:close/>
              </a:path>
              <a:path w="1607185" h="1835150">
                <a:moveTo>
                  <a:pt x="260953" y="624615"/>
                </a:moveTo>
                <a:lnTo>
                  <a:pt x="261081" y="624771"/>
                </a:lnTo>
                <a:lnTo>
                  <a:pt x="260953" y="624615"/>
                </a:lnTo>
                <a:close/>
              </a:path>
              <a:path w="1607185" h="1835150">
                <a:moveTo>
                  <a:pt x="260837" y="624472"/>
                </a:moveTo>
                <a:lnTo>
                  <a:pt x="260953" y="624615"/>
                </a:lnTo>
                <a:lnTo>
                  <a:pt x="260837" y="624472"/>
                </a:lnTo>
                <a:close/>
              </a:path>
              <a:path w="1607185" h="1835150">
                <a:moveTo>
                  <a:pt x="336315" y="703562"/>
                </a:moveTo>
                <a:lnTo>
                  <a:pt x="323189" y="717368"/>
                </a:lnTo>
                <a:lnTo>
                  <a:pt x="334534" y="728153"/>
                </a:lnTo>
                <a:lnTo>
                  <a:pt x="365888" y="755454"/>
                </a:lnTo>
                <a:lnTo>
                  <a:pt x="381402" y="767783"/>
                </a:lnTo>
                <a:lnTo>
                  <a:pt x="393254" y="752868"/>
                </a:lnTo>
                <a:lnTo>
                  <a:pt x="377907" y="740674"/>
                </a:lnTo>
                <a:lnTo>
                  <a:pt x="347201" y="713924"/>
                </a:lnTo>
                <a:lnTo>
                  <a:pt x="336315" y="703562"/>
                </a:lnTo>
                <a:close/>
              </a:path>
              <a:path w="1607185" h="1835150">
                <a:moveTo>
                  <a:pt x="378083" y="740813"/>
                </a:moveTo>
                <a:lnTo>
                  <a:pt x="378236" y="740947"/>
                </a:lnTo>
                <a:lnTo>
                  <a:pt x="378083" y="740813"/>
                </a:lnTo>
                <a:close/>
              </a:path>
              <a:path w="1607185" h="1835150">
                <a:moveTo>
                  <a:pt x="377922" y="740674"/>
                </a:moveTo>
                <a:lnTo>
                  <a:pt x="378083" y="740813"/>
                </a:lnTo>
                <a:lnTo>
                  <a:pt x="377922" y="740674"/>
                </a:lnTo>
                <a:close/>
              </a:path>
              <a:path w="1607185" h="1835150">
                <a:moveTo>
                  <a:pt x="347361" y="714063"/>
                </a:moveTo>
                <a:lnTo>
                  <a:pt x="347508" y="714203"/>
                </a:lnTo>
                <a:lnTo>
                  <a:pt x="347361" y="714063"/>
                </a:lnTo>
                <a:close/>
              </a:path>
              <a:path w="1607185" h="1835150">
                <a:moveTo>
                  <a:pt x="347214" y="713924"/>
                </a:moveTo>
                <a:lnTo>
                  <a:pt x="347361" y="714063"/>
                </a:lnTo>
                <a:lnTo>
                  <a:pt x="347214" y="713924"/>
                </a:lnTo>
                <a:close/>
              </a:path>
              <a:path w="1607185" h="1835150">
                <a:moveTo>
                  <a:pt x="438655" y="786824"/>
                </a:moveTo>
                <a:lnTo>
                  <a:pt x="427508" y="802272"/>
                </a:lnTo>
                <a:lnTo>
                  <a:pt x="431170" y="804914"/>
                </a:lnTo>
                <a:lnTo>
                  <a:pt x="464957" y="826903"/>
                </a:lnTo>
                <a:lnTo>
                  <a:pt x="492883" y="843149"/>
                </a:lnTo>
                <a:lnTo>
                  <a:pt x="502462" y="826682"/>
                </a:lnTo>
                <a:lnTo>
                  <a:pt x="474742" y="810557"/>
                </a:lnTo>
                <a:lnTo>
                  <a:pt x="441752" y="789073"/>
                </a:lnTo>
                <a:lnTo>
                  <a:pt x="438655" y="786824"/>
                </a:lnTo>
                <a:close/>
              </a:path>
              <a:path w="1607185" h="1835150">
                <a:moveTo>
                  <a:pt x="474949" y="810677"/>
                </a:moveTo>
                <a:lnTo>
                  <a:pt x="475148" y="810807"/>
                </a:lnTo>
                <a:lnTo>
                  <a:pt x="474949" y="810677"/>
                </a:lnTo>
                <a:close/>
              </a:path>
              <a:path w="1607185" h="1835150">
                <a:moveTo>
                  <a:pt x="474764" y="810557"/>
                </a:moveTo>
                <a:lnTo>
                  <a:pt x="474949" y="810677"/>
                </a:lnTo>
                <a:lnTo>
                  <a:pt x="474764" y="810557"/>
                </a:lnTo>
                <a:close/>
              </a:path>
              <a:path w="1607185" h="1835150">
                <a:moveTo>
                  <a:pt x="441938" y="789194"/>
                </a:moveTo>
                <a:lnTo>
                  <a:pt x="442130" y="789332"/>
                </a:lnTo>
                <a:lnTo>
                  <a:pt x="441938" y="789194"/>
                </a:lnTo>
                <a:close/>
              </a:path>
              <a:path w="1607185" h="1835150">
                <a:moveTo>
                  <a:pt x="441771" y="789073"/>
                </a:moveTo>
                <a:lnTo>
                  <a:pt x="441938" y="789194"/>
                </a:lnTo>
                <a:lnTo>
                  <a:pt x="441771" y="789073"/>
                </a:lnTo>
                <a:close/>
              </a:path>
              <a:path w="1607185" h="1835150">
                <a:moveTo>
                  <a:pt x="552463" y="852139"/>
                </a:moveTo>
                <a:lnTo>
                  <a:pt x="544692" y="869532"/>
                </a:lnTo>
                <a:lnTo>
                  <a:pt x="570081" y="880875"/>
                </a:lnTo>
                <a:lnTo>
                  <a:pt x="606144" y="894577"/>
                </a:lnTo>
                <a:lnTo>
                  <a:pt x="616572" y="897843"/>
                </a:lnTo>
                <a:lnTo>
                  <a:pt x="622263" y="879662"/>
                </a:lnTo>
                <a:lnTo>
                  <a:pt x="612703" y="876669"/>
                </a:lnTo>
                <a:lnTo>
                  <a:pt x="612106" y="876482"/>
                </a:lnTo>
                <a:lnTo>
                  <a:pt x="577646" y="863371"/>
                </a:lnTo>
                <a:lnTo>
                  <a:pt x="577101" y="863164"/>
                </a:lnTo>
                <a:lnTo>
                  <a:pt x="552463" y="852139"/>
                </a:lnTo>
                <a:close/>
              </a:path>
              <a:path w="1607185" h="1835150">
                <a:moveTo>
                  <a:pt x="612367" y="876564"/>
                </a:moveTo>
                <a:lnTo>
                  <a:pt x="612644" y="876669"/>
                </a:lnTo>
                <a:lnTo>
                  <a:pt x="612367" y="876564"/>
                </a:lnTo>
                <a:close/>
              </a:path>
              <a:path w="1607185" h="1835150">
                <a:moveTo>
                  <a:pt x="612152" y="876482"/>
                </a:moveTo>
                <a:lnTo>
                  <a:pt x="612367" y="876564"/>
                </a:lnTo>
                <a:lnTo>
                  <a:pt x="612152" y="876482"/>
                </a:lnTo>
                <a:close/>
              </a:path>
              <a:path w="1607185" h="1835150">
                <a:moveTo>
                  <a:pt x="577366" y="863264"/>
                </a:moveTo>
                <a:lnTo>
                  <a:pt x="577604" y="863371"/>
                </a:lnTo>
                <a:lnTo>
                  <a:pt x="577366" y="863264"/>
                </a:lnTo>
                <a:close/>
              </a:path>
              <a:path w="1607185" h="1835150">
                <a:moveTo>
                  <a:pt x="577141" y="863164"/>
                </a:moveTo>
                <a:lnTo>
                  <a:pt x="577366" y="863264"/>
                </a:lnTo>
                <a:lnTo>
                  <a:pt x="577141" y="863164"/>
                </a:lnTo>
                <a:close/>
              </a:path>
              <a:path w="1607185" h="1835150">
                <a:moveTo>
                  <a:pt x="676736" y="894756"/>
                </a:moveTo>
                <a:lnTo>
                  <a:pt x="672193" y="913257"/>
                </a:lnTo>
                <a:lnTo>
                  <a:pt x="679378" y="915022"/>
                </a:lnTo>
                <a:lnTo>
                  <a:pt x="716407" y="921585"/>
                </a:lnTo>
                <a:lnTo>
                  <a:pt x="748689" y="925059"/>
                </a:lnTo>
                <a:lnTo>
                  <a:pt x="750727" y="906118"/>
                </a:lnTo>
                <a:lnTo>
                  <a:pt x="719617" y="902770"/>
                </a:lnTo>
                <a:lnTo>
                  <a:pt x="719410" y="902770"/>
                </a:lnTo>
                <a:lnTo>
                  <a:pt x="718767" y="902679"/>
                </a:lnTo>
                <a:lnTo>
                  <a:pt x="683733" y="896447"/>
                </a:lnTo>
                <a:lnTo>
                  <a:pt x="683009" y="896319"/>
                </a:lnTo>
                <a:lnTo>
                  <a:pt x="676736" y="894756"/>
                </a:lnTo>
                <a:close/>
              </a:path>
              <a:path w="1607185" h="1835150">
                <a:moveTo>
                  <a:pt x="719090" y="902713"/>
                </a:moveTo>
                <a:lnTo>
                  <a:pt x="719410" y="902770"/>
                </a:lnTo>
                <a:lnTo>
                  <a:pt x="719617" y="902770"/>
                </a:lnTo>
                <a:lnTo>
                  <a:pt x="719090" y="902713"/>
                </a:lnTo>
                <a:close/>
              </a:path>
              <a:path w="1607185" h="1835150">
                <a:moveTo>
                  <a:pt x="718894" y="902679"/>
                </a:moveTo>
                <a:lnTo>
                  <a:pt x="719090" y="902713"/>
                </a:lnTo>
                <a:lnTo>
                  <a:pt x="718894" y="902679"/>
                </a:lnTo>
                <a:close/>
              </a:path>
              <a:path w="1607185" h="1835150">
                <a:moveTo>
                  <a:pt x="683323" y="896374"/>
                </a:moveTo>
                <a:lnTo>
                  <a:pt x="683619" y="896447"/>
                </a:lnTo>
                <a:lnTo>
                  <a:pt x="683323" y="896374"/>
                </a:lnTo>
                <a:close/>
              </a:path>
              <a:path w="1607185" h="1835150">
                <a:moveTo>
                  <a:pt x="683097" y="896319"/>
                </a:moveTo>
                <a:lnTo>
                  <a:pt x="683323" y="896374"/>
                </a:lnTo>
                <a:lnTo>
                  <a:pt x="683097" y="896319"/>
                </a:lnTo>
                <a:close/>
              </a:path>
              <a:path w="1607185" h="1835150">
                <a:moveTo>
                  <a:pt x="881402" y="932051"/>
                </a:moveTo>
                <a:lnTo>
                  <a:pt x="862406" y="932051"/>
                </a:lnTo>
                <a:lnTo>
                  <a:pt x="863048" y="932144"/>
                </a:lnTo>
                <a:lnTo>
                  <a:pt x="880823" y="935316"/>
                </a:lnTo>
                <a:lnTo>
                  <a:pt x="881402" y="932051"/>
                </a:lnTo>
                <a:close/>
              </a:path>
              <a:path w="1607185" h="1835150">
                <a:moveTo>
                  <a:pt x="862744" y="932111"/>
                </a:moveTo>
                <a:lnTo>
                  <a:pt x="862929" y="932144"/>
                </a:lnTo>
                <a:lnTo>
                  <a:pt x="862744" y="932111"/>
                </a:lnTo>
                <a:close/>
              </a:path>
              <a:path w="1607185" h="1835150">
                <a:moveTo>
                  <a:pt x="882083" y="928211"/>
                </a:moveTo>
                <a:lnTo>
                  <a:pt x="826504" y="928211"/>
                </a:lnTo>
                <a:lnTo>
                  <a:pt x="827177" y="928259"/>
                </a:lnTo>
                <a:lnTo>
                  <a:pt x="826952" y="928259"/>
                </a:lnTo>
                <a:lnTo>
                  <a:pt x="862744" y="932111"/>
                </a:lnTo>
                <a:lnTo>
                  <a:pt x="862406" y="932051"/>
                </a:lnTo>
                <a:lnTo>
                  <a:pt x="881402" y="932051"/>
                </a:lnTo>
                <a:lnTo>
                  <a:pt x="882074" y="928259"/>
                </a:lnTo>
                <a:lnTo>
                  <a:pt x="826838" y="928247"/>
                </a:lnTo>
                <a:lnTo>
                  <a:pt x="882076" y="928247"/>
                </a:lnTo>
                <a:close/>
              </a:path>
              <a:path w="1607185" h="1835150">
                <a:moveTo>
                  <a:pt x="807143" y="908469"/>
                </a:moveTo>
                <a:lnTo>
                  <a:pt x="806451" y="927507"/>
                </a:lnTo>
                <a:lnTo>
                  <a:pt x="826838" y="928247"/>
                </a:lnTo>
                <a:lnTo>
                  <a:pt x="826504" y="928211"/>
                </a:lnTo>
                <a:lnTo>
                  <a:pt x="882083" y="928211"/>
                </a:lnTo>
                <a:lnTo>
                  <a:pt x="884148" y="916558"/>
                </a:lnTo>
                <a:lnTo>
                  <a:pt x="865409" y="913237"/>
                </a:lnTo>
                <a:lnTo>
                  <a:pt x="828207" y="909234"/>
                </a:lnTo>
                <a:lnTo>
                  <a:pt x="807143" y="908469"/>
                </a:lnTo>
                <a:close/>
              </a:path>
              <a:path w="1607185" h="1835150">
                <a:moveTo>
                  <a:pt x="1006606" y="971450"/>
                </a:moveTo>
                <a:lnTo>
                  <a:pt x="1004213" y="971450"/>
                </a:lnTo>
                <a:lnTo>
                  <a:pt x="1004714" y="971657"/>
                </a:lnTo>
                <a:lnTo>
                  <a:pt x="1006208" y="972342"/>
                </a:lnTo>
                <a:lnTo>
                  <a:pt x="1006606" y="971450"/>
                </a:lnTo>
                <a:close/>
              </a:path>
              <a:path w="1607185" h="1835150">
                <a:moveTo>
                  <a:pt x="1004458" y="971560"/>
                </a:moveTo>
                <a:lnTo>
                  <a:pt x="1004676" y="971657"/>
                </a:lnTo>
                <a:lnTo>
                  <a:pt x="1004458" y="971560"/>
                </a:lnTo>
                <a:close/>
              </a:path>
              <a:path w="1607185" h="1835150">
                <a:moveTo>
                  <a:pt x="1012546" y="958154"/>
                </a:moveTo>
                <a:lnTo>
                  <a:pt x="969172" y="958154"/>
                </a:lnTo>
                <a:lnTo>
                  <a:pt x="969709" y="958339"/>
                </a:lnTo>
                <a:lnTo>
                  <a:pt x="1004458" y="971560"/>
                </a:lnTo>
                <a:lnTo>
                  <a:pt x="1004213" y="971450"/>
                </a:lnTo>
                <a:lnTo>
                  <a:pt x="1006606" y="971450"/>
                </a:lnTo>
                <a:lnTo>
                  <a:pt x="1012546" y="958154"/>
                </a:lnTo>
                <a:close/>
              </a:path>
              <a:path w="1607185" h="1835150">
                <a:moveTo>
                  <a:pt x="969430" y="958252"/>
                </a:moveTo>
                <a:lnTo>
                  <a:pt x="969660" y="958339"/>
                </a:lnTo>
                <a:lnTo>
                  <a:pt x="969430" y="958252"/>
                </a:lnTo>
                <a:close/>
              </a:path>
              <a:path w="1607185" h="1835150">
                <a:moveTo>
                  <a:pt x="941050" y="929407"/>
                </a:moveTo>
                <a:lnTo>
                  <a:pt x="935360" y="947587"/>
                </a:lnTo>
                <a:lnTo>
                  <a:pt x="969430" y="958252"/>
                </a:lnTo>
                <a:lnTo>
                  <a:pt x="969172" y="958154"/>
                </a:lnTo>
                <a:lnTo>
                  <a:pt x="1012546" y="958154"/>
                </a:lnTo>
                <a:lnTo>
                  <a:pt x="1013978" y="954949"/>
                </a:lnTo>
                <a:lnTo>
                  <a:pt x="1011735" y="953946"/>
                </a:lnTo>
                <a:lnTo>
                  <a:pt x="975672" y="940244"/>
                </a:lnTo>
                <a:lnTo>
                  <a:pt x="941050" y="929407"/>
                </a:lnTo>
                <a:close/>
              </a:path>
              <a:path w="1607185" h="1835150">
                <a:moveTo>
                  <a:pt x="1129074" y="1024016"/>
                </a:moveTo>
                <a:lnTo>
                  <a:pt x="1106669" y="1024016"/>
                </a:lnTo>
                <a:lnTo>
                  <a:pt x="1107074" y="1024265"/>
                </a:lnTo>
                <a:lnTo>
                  <a:pt x="1122409" y="1034260"/>
                </a:lnTo>
                <a:lnTo>
                  <a:pt x="1129074" y="1024016"/>
                </a:lnTo>
                <a:close/>
              </a:path>
              <a:path w="1607185" h="1835150">
                <a:moveTo>
                  <a:pt x="1106860" y="1024141"/>
                </a:moveTo>
                <a:lnTo>
                  <a:pt x="1107051" y="1024265"/>
                </a:lnTo>
                <a:lnTo>
                  <a:pt x="1106860" y="1024141"/>
                </a:lnTo>
                <a:close/>
              </a:path>
              <a:path w="1607185" h="1835150">
                <a:moveTo>
                  <a:pt x="1110919" y="1004463"/>
                </a:moveTo>
                <a:lnTo>
                  <a:pt x="1073034" y="1004463"/>
                </a:lnTo>
                <a:lnTo>
                  <a:pt x="1073470" y="1004702"/>
                </a:lnTo>
                <a:lnTo>
                  <a:pt x="1106860" y="1024141"/>
                </a:lnTo>
                <a:lnTo>
                  <a:pt x="1106669" y="1024016"/>
                </a:lnTo>
                <a:lnTo>
                  <a:pt x="1129074" y="1024016"/>
                </a:lnTo>
                <a:lnTo>
                  <a:pt x="1132799" y="1018292"/>
                </a:lnTo>
                <a:lnTo>
                  <a:pt x="1116859" y="1007918"/>
                </a:lnTo>
                <a:lnTo>
                  <a:pt x="1110919" y="1004463"/>
                </a:lnTo>
                <a:close/>
              </a:path>
              <a:path w="1607185" h="1835150">
                <a:moveTo>
                  <a:pt x="1073254" y="1004591"/>
                </a:moveTo>
                <a:lnTo>
                  <a:pt x="1073444" y="1004702"/>
                </a:lnTo>
                <a:lnTo>
                  <a:pt x="1073254" y="1004591"/>
                </a:lnTo>
                <a:close/>
              </a:path>
              <a:path w="1607185" h="1835150">
                <a:moveTo>
                  <a:pt x="1066133" y="979512"/>
                </a:moveTo>
                <a:lnTo>
                  <a:pt x="1057426" y="996457"/>
                </a:lnTo>
                <a:lnTo>
                  <a:pt x="1073254" y="1004591"/>
                </a:lnTo>
                <a:lnTo>
                  <a:pt x="1073034" y="1004463"/>
                </a:lnTo>
                <a:lnTo>
                  <a:pt x="1110919" y="1004463"/>
                </a:lnTo>
                <a:lnTo>
                  <a:pt x="1082398" y="987872"/>
                </a:lnTo>
                <a:lnTo>
                  <a:pt x="1066133" y="979512"/>
                </a:lnTo>
                <a:close/>
              </a:path>
              <a:path w="1607185" h="1835150">
                <a:moveTo>
                  <a:pt x="1232589" y="1093875"/>
                </a:moveTo>
                <a:lnTo>
                  <a:pt x="1203580" y="1093875"/>
                </a:lnTo>
                <a:lnTo>
                  <a:pt x="1203909" y="1094149"/>
                </a:lnTo>
                <a:lnTo>
                  <a:pt x="1227145" y="1114394"/>
                </a:lnTo>
                <a:lnTo>
                  <a:pt x="1239654" y="1100027"/>
                </a:lnTo>
                <a:lnTo>
                  <a:pt x="1232589" y="1093875"/>
                </a:lnTo>
                <a:close/>
              </a:path>
              <a:path w="1607185" h="1835150">
                <a:moveTo>
                  <a:pt x="1203750" y="1094023"/>
                </a:moveTo>
                <a:lnTo>
                  <a:pt x="1203895" y="1094149"/>
                </a:lnTo>
                <a:lnTo>
                  <a:pt x="1203750" y="1094023"/>
                </a:lnTo>
                <a:close/>
              </a:path>
              <a:path w="1607185" h="1835150">
                <a:moveTo>
                  <a:pt x="1202636" y="1068805"/>
                </a:moveTo>
                <a:lnTo>
                  <a:pt x="1172015" y="1068805"/>
                </a:lnTo>
                <a:lnTo>
                  <a:pt x="1172367" y="1069072"/>
                </a:lnTo>
                <a:lnTo>
                  <a:pt x="1203750" y="1094023"/>
                </a:lnTo>
                <a:lnTo>
                  <a:pt x="1203580" y="1093875"/>
                </a:lnTo>
                <a:lnTo>
                  <a:pt x="1232589" y="1093875"/>
                </a:lnTo>
                <a:lnTo>
                  <a:pt x="1215928" y="1079367"/>
                </a:lnTo>
                <a:lnTo>
                  <a:pt x="1202636" y="1068805"/>
                </a:lnTo>
                <a:close/>
              </a:path>
              <a:path w="1607185" h="1835150">
                <a:moveTo>
                  <a:pt x="1172191" y="1068944"/>
                </a:moveTo>
                <a:lnTo>
                  <a:pt x="1172351" y="1069072"/>
                </a:lnTo>
                <a:lnTo>
                  <a:pt x="1172191" y="1068944"/>
                </a:lnTo>
                <a:close/>
              </a:path>
              <a:path w="1607185" h="1835150">
                <a:moveTo>
                  <a:pt x="1180095" y="1051156"/>
                </a:moveTo>
                <a:lnTo>
                  <a:pt x="1168948" y="1066604"/>
                </a:lnTo>
                <a:lnTo>
                  <a:pt x="1172191" y="1068944"/>
                </a:lnTo>
                <a:lnTo>
                  <a:pt x="1172015" y="1068805"/>
                </a:lnTo>
                <a:lnTo>
                  <a:pt x="1202636" y="1068805"/>
                </a:lnTo>
                <a:lnTo>
                  <a:pt x="1183694" y="1053753"/>
                </a:lnTo>
                <a:lnTo>
                  <a:pt x="1180095" y="1051156"/>
                </a:lnTo>
                <a:close/>
              </a:path>
              <a:path w="1607185" h="1835150">
                <a:moveTo>
                  <a:pt x="1318438" y="1178791"/>
                </a:moveTo>
                <a:lnTo>
                  <a:pt x="1292959" y="1178791"/>
                </a:lnTo>
                <a:lnTo>
                  <a:pt x="1293229" y="1179083"/>
                </a:lnTo>
                <a:lnTo>
                  <a:pt x="1319532" y="1208708"/>
                </a:lnTo>
                <a:lnTo>
                  <a:pt x="1333775" y="1196058"/>
                </a:lnTo>
                <a:lnTo>
                  <a:pt x="1318438" y="1178791"/>
                </a:lnTo>
                <a:close/>
              </a:path>
              <a:path w="1607185" h="1835150">
                <a:moveTo>
                  <a:pt x="1293092" y="1178940"/>
                </a:moveTo>
                <a:lnTo>
                  <a:pt x="1293218" y="1179083"/>
                </a:lnTo>
                <a:lnTo>
                  <a:pt x="1293092" y="1178940"/>
                </a:lnTo>
                <a:close/>
              </a:path>
              <a:path w="1607185" h="1835150">
                <a:moveTo>
                  <a:pt x="1281791" y="1139822"/>
                </a:moveTo>
                <a:lnTo>
                  <a:pt x="1268089" y="1153057"/>
                </a:lnTo>
                <a:lnTo>
                  <a:pt x="1293092" y="1178940"/>
                </a:lnTo>
                <a:lnTo>
                  <a:pt x="1292959" y="1178791"/>
                </a:lnTo>
                <a:lnTo>
                  <a:pt x="1318438" y="1178791"/>
                </a:lnTo>
                <a:lnTo>
                  <a:pt x="1307070" y="1165992"/>
                </a:lnTo>
                <a:lnTo>
                  <a:pt x="1281791" y="1139822"/>
                </a:lnTo>
                <a:close/>
              </a:path>
              <a:path w="1607185" h="1835150">
                <a:moveTo>
                  <a:pt x="1402617" y="1311512"/>
                </a:moveTo>
                <a:lnTo>
                  <a:pt x="1396998" y="1311512"/>
                </a:lnTo>
                <a:lnTo>
                  <a:pt x="1397210" y="1311833"/>
                </a:lnTo>
                <a:lnTo>
                  <a:pt x="1398602" y="1314049"/>
                </a:lnTo>
                <a:lnTo>
                  <a:pt x="1402617" y="1311512"/>
                </a:lnTo>
                <a:close/>
              </a:path>
              <a:path w="1607185" h="1835150">
                <a:moveTo>
                  <a:pt x="1397103" y="1311678"/>
                </a:moveTo>
                <a:lnTo>
                  <a:pt x="1397201" y="1311833"/>
                </a:lnTo>
                <a:lnTo>
                  <a:pt x="1397103" y="1311678"/>
                </a:lnTo>
                <a:close/>
              </a:path>
              <a:path w="1607185" h="1835150">
                <a:moveTo>
                  <a:pt x="1395972" y="1276496"/>
                </a:moveTo>
                <a:lnTo>
                  <a:pt x="1372828" y="1276496"/>
                </a:lnTo>
                <a:lnTo>
                  <a:pt x="1373052" y="1276808"/>
                </a:lnTo>
                <a:lnTo>
                  <a:pt x="1397103" y="1311678"/>
                </a:lnTo>
                <a:lnTo>
                  <a:pt x="1396998" y="1311512"/>
                </a:lnTo>
                <a:lnTo>
                  <a:pt x="1402617" y="1311512"/>
                </a:lnTo>
                <a:lnTo>
                  <a:pt x="1414706" y="1303872"/>
                </a:lnTo>
                <a:lnTo>
                  <a:pt x="1412999" y="1301172"/>
                </a:lnTo>
                <a:lnTo>
                  <a:pt x="1395972" y="1276496"/>
                </a:lnTo>
                <a:close/>
              </a:path>
              <a:path w="1607185" h="1835150">
                <a:moveTo>
                  <a:pt x="1372940" y="1276658"/>
                </a:moveTo>
                <a:lnTo>
                  <a:pt x="1373043" y="1276808"/>
                </a:lnTo>
                <a:lnTo>
                  <a:pt x="1372940" y="1276658"/>
                </a:lnTo>
                <a:close/>
              </a:path>
              <a:path w="1607185" h="1835150">
                <a:moveTo>
                  <a:pt x="1370100" y="1241168"/>
                </a:moveTo>
                <a:lnTo>
                  <a:pt x="1354871" y="1252612"/>
                </a:lnTo>
                <a:lnTo>
                  <a:pt x="1372940" y="1276658"/>
                </a:lnTo>
                <a:lnTo>
                  <a:pt x="1372828" y="1276496"/>
                </a:lnTo>
                <a:lnTo>
                  <a:pt x="1395972" y="1276496"/>
                </a:lnTo>
                <a:lnTo>
                  <a:pt x="1388398" y="1265519"/>
                </a:lnTo>
                <a:lnTo>
                  <a:pt x="1370100" y="1241168"/>
                </a:lnTo>
                <a:close/>
              </a:path>
              <a:path w="1607185" h="1835150">
                <a:moveTo>
                  <a:pt x="1476920" y="1422716"/>
                </a:moveTo>
                <a:lnTo>
                  <a:pt x="1461143" y="1422716"/>
                </a:lnTo>
                <a:lnTo>
                  <a:pt x="1461319" y="1423066"/>
                </a:lnTo>
                <a:lnTo>
                  <a:pt x="1464021" y="1428808"/>
                </a:lnTo>
                <a:lnTo>
                  <a:pt x="1476920" y="1422716"/>
                </a:lnTo>
                <a:close/>
              </a:path>
              <a:path w="1607185" h="1835150">
                <a:moveTo>
                  <a:pt x="1461220" y="1422878"/>
                </a:moveTo>
                <a:lnTo>
                  <a:pt x="1461309" y="1423066"/>
                </a:lnTo>
                <a:lnTo>
                  <a:pt x="1461220" y="1422878"/>
                </a:lnTo>
                <a:close/>
              </a:path>
              <a:path w="1607185" h="1835150">
                <a:moveTo>
                  <a:pt x="1462733" y="1384707"/>
                </a:moveTo>
                <a:lnTo>
                  <a:pt x="1441229" y="1384707"/>
                </a:lnTo>
                <a:lnTo>
                  <a:pt x="1441415" y="1385046"/>
                </a:lnTo>
                <a:lnTo>
                  <a:pt x="1461220" y="1422878"/>
                </a:lnTo>
                <a:lnTo>
                  <a:pt x="1461143" y="1422716"/>
                </a:lnTo>
                <a:lnTo>
                  <a:pt x="1476920" y="1422716"/>
                </a:lnTo>
                <a:lnTo>
                  <a:pt x="1481246" y="1420672"/>
                </a:lnTo>
                <a:lnTo>
                  <a:pt x="1478285" y="1414402"/>
                </a:lnTo>
                <a:lnTo>
                  <a:pt x="1462733" y="1384707"/>
                </a:lnTo>
                <a:close/>
              </a:path>
              <a:path w="1607185" h="1835150">
                <a:moveTo>
                  <a:pt x="1441316" y="1384875"/>
                </a:moveTo>
                <a:lnTo>
                  <a:pt x="1441406" y="1385046"/>
                </a:lnTo>
                <a:lnTo>
                  <a:pt x="1441316" y="1384875"/>
                </a:lnTo>
                <a:close/>
              </a:path>
              <a:path w="1607185" h="1835150">
                <a:moveTo>
                  <a:pt x="1444847" y="1352868"/>
                </a:moveTo>
                <a:lnTo>
                  <a:pt x="1428344" y="1362387"/>
                </a:lnTo>
                <a:lnTo>
                  <a:pt x="1441316" y="1384875"/>
                </a:lnTo>
                <a:lnTo>
                  <a:pt x="1441229" y="1384707"/>
                </a:lnTo>
                <a:lnTo>
                  <a:pt x="1462733" y="1384707"/>
                </a:lnTo>
                <a:lnTo>
                  <a:pt x="1458014" y="1375697"/>
                </a:lnTo>
                <a:lnTo>
                  <a:pt x="1444847" y="1352868"/>
                </a:lnTo>
                <a:close/>
              </a:path>
              <a:path w="1607185" h="1835150">
                <a:moveTo>
                  <a:pt x="1531263" y="1541367"/>
                </a:moveTo>
                <a:lnTo>
                  <a:pt x="1511237" y="1541367"/>
                </a:lnTo>
                <a:lnTo>
                  <a:pt x="1511373" y="1541757"/>
                </a:lnTo>
                <a:lnTo>
                  <a:pt x="1514323" y="1550883"/>
                </a:lnTo>
                <a:lnTo>
                  <a:pt x="1532444" y="1545007"/>
                </a:lnTo>
                <a:lnTo>
                  <a:pt x="1531263" y="1541367"/>
                </a:lnTo>
                <a:close/>
              </a:path>
              <a:path w="1607185" h="1835150">
                <a:moveTo>
                  <a:pt x="1511301" y="1541563"/>
                </a:moveTo>
                <a:lnTo>
                  <a:pt x="1511364" y="1541757"/>
                </a:lnTo>
                <a:lnTo>
                  <a:pt x="1511301" y="1541563"/>
                </a:lnTo>
                <a:close/>
              </a:path>
              <a:path w="1607185" h="1835150">
                <a:moveTo>
                  <a:pt x="1516551" y="1501131"/>
                </a:moveTo>
                <a:lnTo>
                  <a:pt x="1496220" y="1501131"/>
                </a:lnTo>
                <a:lnTo>
                  <a:pt x="1496368" y="1501507"/>
                </a:lnTo>
                <a:lnTo>
                  <a:pt x="1511301" y="1541563"/>
                </a:lnTo>
                <a:lnTo>
                  <a:pt x="1511237" y="1541367"/>
                </a:lnTo>
                <a:lnTo>
                  <a:pt x="1531263" y="1541367"/>
                </a:lnTo>
                <a:lnTo>
                  <a:pt x="1529294" y="1535294"/>
                </a:lnTo>
                <a:lnTo>
                  <a:pt x="1516551" y="1501131"/>
                </a:lnTo>
                <a:close/>
              </a:path>
              <a:path w="1607185" h="1835150">
                <a:moveTo>
                  <a:pt x="1496296" y="1501337"/>
                </a:moveTo>
                <a:lnTo>
                  <a:pt x="1496360" y="1501507"/>
                </a:lnTo>
                <a:lnTo>
                  <a:pt x="1496296" y="1501337"/>
                </a:lnTo>
                <a:close/>
              </a:path>
              <a:path w="1607185" h="1835150">
                <a:moveTo>
                  <a:pt x="1505036" y="1473060"/>
                </a:moveTo>
                <a:lnTo>
                  <a:pt x="1487486" y="1480470"/>
                </a:lnTo>
                <a:lnTo>
                  <a:pt x="1496296" y="1501337"/>
                </a:lnTo>
                <a:lnTo>
                  <a:pt x="1496220" y="1501131"/>
                </a:lnTo>
                <a:lnTo>
                  <a:pt x="1516551" y="1501131"/>
                </a:lnTo>
                <a:lnTo>
                  <a:pt x="1513997" y="1494283"/>
                </a:lnTo>
                <a:lnTo>
                  <a:pt x="1505036" y="1473060"/>
                </a:lnTo>
                <a:close/>
              </a:path>
              <a:path w="1607185" h="1835150">
                <a:moveTo>
                  <a:pt x="1564716" y="1665171"/>
                </a:moveTo>
                <a:lnTo>
                  <a:pt x="1545366" y="1665171"/>
                </a:lnTo>
                <a:lnTo>
                  <a:pt x="1545455" y="1665610"/>
                </a:lnTo>
                <a:lnTo>
                  <a:pt x="1547742" y="1678499"/>
                </a:lnTo>
                <a:lnTo>
                  <a:pt x="1566496" y="1675156"/>
                </a:lnTo>
                <a:lnTo>
                  <a:pt x="1564716" y="1665171"/>
                </a:lnTo>
                <a:close/>
              </a:path>
              <a:path w="1607185" h="1835150">
                <a:moveTo>
                  <a:pt x="1545405" y="1665389"/>
                </a:moveTo>
                <a:lnTo>
                  <a:pt x="1545444" y="1665610"/>
                </a:lnTo>
                <a:lnTo>
                  <a:pt x="1545405" y="1665389"/>
                </a:lnTo>
                <a:close/>
              </a:path>
              <a:path w="1607185" h="1835150">
                <a:moveTo>
                  <a:pt x="1555416" y="1623472"/>
                </a:moveTo>
                <a:lnTo>
                  <a:pt x="1535880" y="1623472"/>
                </a:lnTo>
                <a:lnTo>
                  <a:pt x="1535987" y="1623894"/>
                </a:lnTo>
                <a:lnTo>
                  <a:pt x="1545405" y="1665389"/>
                </a:lnTo>
                <a:lnTo>
                  <a:pt x="1545366" y="1665171"/>
                </a:lnTo>
                <a:lnTo>
                  <a:pt x="1564716" y="1665171"/>
                </a:lnTo>
                <a:lnTo>
                  <a:pt x="1564081" y="1661608"/>
                </a:lnTo>
                <a:lnTo>
                  <a:pt x="1555416" y="1623472"/>
                </a:lnTo>
                <a:close/>
              </a:path>
              <a:path w="1607185" h="1835150">
                <a:moveTo>
                  <a:pt x="1535925" y="1623670"/>
                </a:moveTo>
                <a:lnTo>
                  <a:pt x="1535976" y="1623894"/>
                </a:lnTo>
                <a:lnTo>
                  <a:pt x="1535925" y="1623670"/>
                </a:lnTo>
                <a:close/>
              </a:path>
              <a:path w="1607185" h="1835150">
                <a:moveTo>
                  <a:pt x="1549180" y="1600079"/>
                </a:moveTo>
                <a:lnTo>
                  <a:pt x="1530816" y="1605144"/>
                </a:lnTo>
                <a:lnTo>
                  <a:pt x="1535925" y="1623670"/>
                </a:lnTo>
                <a:lnTo>
                  <a:pt x="1535880" y="1623472"/>
                </a:lnTo>
                <a:lnTo>
                  <a:pt x="1555416" y="1623472"/>
                </a:lnTo>
                <a:lnTo>
                  <a:pt x="1554408" y="1619039"/>
                </a:lnTo>
                <a:lnTo>
                  <a:pt x="1549180" y="1600079"/>
                </a:lnTo>
                <a:close/>
              </a:path>
              <a:path w="1607185" h="1835150">
                <a:moveTo>
                  <a:pt x="1558898" y="1758935"/>
                </a:moveTo>
                <a:lnTo>
                  <a:pt x="1530518" y="1760322"/>
                </a:lnTo>
                <a:lnTo>
                  <a:pt x="1572294" y="1834572"/>
                </a:lnTo>
                <a:lnTo>
                  <a:pt x="1599965" y="1771733"/>
                </a:lnTo>
                <a:lnTo>
                  <a:pt x="1559687" y="1771733"/>
                </a:lnTo>
                <a:lnTo>
                  <a:pt x="1558898" y="1758935"/>
                </a:lnTo>
                <a:close/>
              </a:path>
              <a:path w="1607185" h="1835150">
                <a:moveTo>
                  <a:pt x="1577927" y="1758005"/>
                </a:moveTo>
                <a:lnTo>
                  <a:pt x="1558898" y="1758935"/>
                </a:lnTo>
                <a:lnTo>
                  <a:pt x="1559687" y="1771733"/>
                </a:lnTo>
                <a:lnTo>
                  <a:pt x="1578701" y="1770561"/>
                </a:lnTo>
                <a:lnTo>
                  <a:pt x="1577927" y="1758005"/>
                </a:lnTo>
                <a:close/>
              </a:path>
              <a:path w="1607185" h="1835150">
                <a:moveTo>
                  <a:pt x="1606628" y="1756603"/>
                </a:moveTo>
                <a:lnTo>
                  <a:pt x="1577927" y="1758005"/>
                </a:lnTo>
                <a:lnTo>
                  <a:pt x="1578701" y="1770561"/>
                </a:lnTo>
                <a:lnTo>
                  <a:pt x="1559687" y="1771733"/>
                </a:lnTo>
                <a:lnTo>
                  <a:pt x="1599965" y="1771733"/>
                </a:lnTo>
                <a:lnTo>
                  <a:pt x="1606628" y="1756603"/>
                </a:lnTo>
                <a:close/>
              </a:path>
              <a:path w="1607185" h="1835150">
                <a:moveTo>
                  <a:pt x="1577389" y="1749285"/>
                </a:moveTo>
                <a:lnTo>
                  <a:pt x="1558303" y="1749285"/>
                </a:lnTo>
                <a:lnTo>
                  <a:pt x="1558363" y="1749915"/>
                </a:lnTo>
                <a:lnTo>
                  <a:pt x="1558898" y="1758935"/>
                </a:lnTo>
                <a:lnTo>
                  <a:pt x="1577927" y="1758005"/>
                </a:lnTo>
                <a:lnTo>
                  <a:pt x="1577389" y="1749285"/>
                </a:lnTo>
                <a:close/>
              </a:path>
              <a:path w="1607185" h="1835150">
                <a:moveTo>
                  <a:pt x="1558323" y="1749603"/>
                </a:moveTo>
                <a:lnTo>
                  <a:pt x="1558342" y="1749915"/>
                </a:lnTo>
                <a:lnTo>
                  <a:pt x="1558323" y="1749603"/>
                </a:lnTo>
                <a:close/>
              </a:path>
              <a:path w="1607185" h="1835150">
                <a:moveTo>
                  <a:pt x="1575276" y="1732078"/>
                </a:moveTo>
                <a:lnTo>
                  <a:pt x="1556382" y="1734508"/>
                </a:lnTo>
                <a:lnTo>
                  <a:pt x="1558323" y="1749603"/>
                </a:lnTo>
                <a:lnTo>
                  <a:pt x="1558303" y="1749285"/>
                </a:lnTo>
                <a:lnTo>
                  <a:pt x="1577389" y="1749285"/>
                </a:lnTo>
                <a:lnTo>
                  <a:pt x="1577298" y="1747798"/>
                </a:lnTo>
                <a:lnTo>
                  <a:pt x="1575276" y="1732078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8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9291" y="765556"/>
            <a:ext cx="10817225" cy="203453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Statistics: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2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Statistics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metric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data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aggregations over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specified periods </a:t>
            </a:r>
            <a:r>
              <a:rPr sz="2200" dirty="0">
                <a:solidFill>
                  <a:srgbClr val="FFFFFF"/>
                </a:solidFill>
                <a:cs typeface="Calibri"/>
              </a:rPr>
              <a:t>of</a:t>
            </a:r>
            <a:r>
              <a:rPr sz="2200" spc="6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time.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165" marR="5080" lvl="1" indent="-342900">
              <a:lnSpc>
                <a:spcPts val="4010"/>
              </a:lnSpc>
              <a:spcBef>
                <a:spcPts val="34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20" dirty="0">
                <a:solidFill>
                  <a:srgbClr val="FFFFFF"/>
                </a:solidFill>
                <a:cs typeface="Calibri"/>
              </a:rPr>
              <a:t>CloudWatch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provides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statistics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based </a:t>
            </a:r>
            <a:r>
              <a:rPr sz="2200" dirty="0">
                <a:solidFill>
                  <a:srgbClr val="FFFFFF"/>
                </a:solidFill>
                <a:cs typeface="Calibri"/>
              </a:rPr>
              <a:t>on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metric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data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points provided by your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custom 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data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provided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by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other </a:t>
            </a:r>
            <a:r>
              <a:rPr sz="2200" spc="-30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services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</a:t>
            </a:r>
            <a:r>
              <a:rPr sz="2200" spc="10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CloudWatch.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3" y="304291"/>
            <a:ext cx="666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Amazon </a:t>
            </a:r>
            <a:r>
              <a:rPr spc="-20" dirty="0"/>
              <a:t>CloudWatch </a:t>
            </a:r>
            <a:r>
              <a:rPr dirty="0"/>
              <a:t>– </a:t>
            </a:r>
            <a:r>
              <a:rPr spc="-20" dirty="0"/>
              <a:t>Key </a:t>
            </a:r>
            <a:r>
              <a:rPr spc="-25" dirty="0"/>
              <a:t>Terminology </a:t>
            </a:r>
            <a:r>
              <a:rPr dirty="0"/>
              <a:t>and</a:t>
            </a:r>
            <a:r>
              <a:rPr spc="55" dirty="0"/>
              <a:t> </a:t>
            </a:r>
            <a:r>
              <a:rPr spc="-5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125554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3" y="304291"/>
            <a:ext cx="397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Amazon </a:t>
            </a:r>
            <a:r>
              <a:rPr spc="-20" dirty="0"/>
              <a:t>CloudWatch </a:t>
            </a:r>
            <a:r>
              <a:rPr dirty="0"/>
              <a:t>–</a:t>
            </a:r>
            <a:r>
              <a:rPr spc="-5" dirty="0"/>
              <a:t> </a:t>
            </a:r>
            <a:r>
              <a:rPr spc="-15" dirty="0"/>
              <a:t>Statistics</a:t>
            </a:r>
          </a:p>
        </p:txBody>
      </p:sp>
      <p:sp>
        <p:nvSpPr>
          <p:cNvPr id="4" name="object 4"/>
          <p:cNvSpPr/>
          <p:nvPr/>
        </p:nvSpPr>
        <p:spPr>
          <a:xfrm>
            <a:off x="1069571" y="1612566"/>
            <a:ext cx="9801627" cy="3414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887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9291" y="765556"/>
            <a:ext cx="10916920" cy="454914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Alarms: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2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5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use an alarm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to automatically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initiate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actions </a:t>
            </a:r>
            <a:r>
              <a:rPr sz="2200" dirty="0">
                <a:solidFill>
                  <a:srgbClr val="FFFFFF"/>
                </a:solidFill>
                <a:cs typeface="Calibri"/>
              </a:rPr>
              <a:t>on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your</a:t>
            </a:r>
            <a:r>
              <a:rPr sz="2200" spc="10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behalf.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165" marR="5080" lvl="1" indent="-342900">
              <a:lnSpc>
                <a:spcPts val="4010"/>
              </a:lnSpc>
              <a:spcBef>
                <a:spcPts val="34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An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alarm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watches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single metric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over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specified </a:t>
            </a:r>
            <a:r>
              <a:rPr sz="2200" dirty="0">
                <a:solidFill>
                  <a:srgbClr val="FFFFFF"/>
                </a:solidFill>
                <a:cs typeface="Calibri"/>
              </a:rPr>
              <a:t>time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period, and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performs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one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more 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specified actions, based </a:t>
            </a:r>
            <a:r>
              <a:rPr sz="2200" dirty="0">
                <a:solidFill>
                  <a:srgbClr val="FFFFFF"/>
                </a:solidFill>
                <a:cs typeface="Calibri"/>
              </a:rPr>
              <a:t>on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value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metric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relative to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threshold over</a:t>
            </a:r>
            <a:r>
              <a:rPr sz="2200" spc="114" dirty="0">
                <a:solidFill>
                  <a:srgbClr val="FFFFFF"/>
                </a:solidFill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time.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905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The action is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notification sent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Amazon </a:t>
            </a:r>
            <a:r>
              <a:rPr sz="2200" dirty="0">
                <a:solidFill>
                  <a:srgbClr val="FFFFFF"/>
                </a:solidFill>
                <a:cs typeface="Calibri"/>
              </a:rPr>
              <a:t>SNS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topic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Auto Scaling</a:t>
            </a:r>
            <a:r>
              <a:rPr sz="2200" spc="9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policy.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345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5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also add alarms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to</a:t>
            </a:r>
            <a:r>
              <a:rPr sz="2200" spc="7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dashboards.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2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Alarms </a:t>
            </a:r>
            <a:r>
              <a:rPr sz="2200" spc="-30" dirty="0">
                <a:solidFill>
                  <a:srgbClr val="FFFFFF"/>
                </a:solidFill>
                <a:cs typeface="Calibri"/>
              </a:rPr>
              <a:t>invoke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actions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for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sustained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state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changes</a:t>
            </a:r>
            <a:r>
              <a:rPr sz="2200" spc="10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only.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345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20" dirty="0">
                <a:solidFill>
                  <a:srgbClr val="FFFFFF"/>
                </a:solidFill>
                <a:cs typeface="Calibri"/>
              </a:rPr>
              <a:t>CloudWatch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alarms do not </a:t>
            </a:r>
            <a:r>
              <a:rPr sz="2200" spc="-30" dirty="0">
                <a:solidFill>
                  <a:srgbClr val="FFFFFF"/>
                </a:solidFill>
                <a:cs typeface="Calibri"/>
              </a:rPr>
              <a:t>invoke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actions simply because they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particular</a:t>
            </a:r>
            <a:r>
              <a:rPr sz="2200" spc="16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state.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3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state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must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have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changed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been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maintained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for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specified number </a:t>
            </a:r>
            <a:r>
              <a:rPr sz="2200" dirty="0">
                <a:solidFill>
                  <a:srgbClr val="FFFFFF"/>
                </a:solidFill>
                <a:cs typeface="Calibri"/>
              </a:rPr>
              <a:t>of</a:t>
            </a:r>
            <a:r>
              <a:rPr sz="2200" spc="12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periods.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3" y="304291"/>
            <a:ext cx="666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Amazon </a:t>
            </a:r>
            <a:r>
              <a:rPr spc="-20" dirty="0"/>
              <a:t>CloudWatch </a:t>
            </a:r>
            <a:r>
              <a:rPr dirty="0"/>
              <a:t>– </a:t>
            </a:r>
            <a:r>
              <a:rPr spc="-20" dirty="0"/>
              <a:t>Key </a:t>
            </a:r>
            <a:r>
              <a:rPr spc="-25" dirty="0"/>
              <a:t>Terminology </a:t>
            </a:r>
            <a:r>
              <a:rPr dirty="0"/>
              <a:t>and</a:t>
            </a:r>
            <a:r>
              <a:rPr spc="55" dirty="0"/>
              <a:t> </a:t>
            </a:r>
            <a:r>
              <a:rPr spc="-5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344662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9291" y="774700"/>
            <a:ext cx="11093450" cy="504571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55600" indent="-342900" algn="just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5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publish your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own metrics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CloudWatch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using the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dirty="0">
                <a:solidFill>
                  <a:srgbClr val="FFFFFF"/>
                </a:solidFill>
                <a:cs typeface="Calibri"/>
              </a:rPr>
              <a:t>CLI or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</a:t>
            </a:r>
            <a:r>
              <a:rPr sz="2200" spc="14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API.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 algn="just">
              <a:spcBef>
                <a:spcPts val="12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solidFill>
                  <a:srgbClr val="FFFFFF"/>
                </a:solidFill>
                <a:cs typeface="Calibri"/>
              </a:rPr>
              <a:t>Each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metric is one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</a:t>
            </a:r>
            <a:r>
              <a:rPr sz="2200" spc="3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following: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 algn="just">
              <a:spcBef>
                <a:spcPts val="1345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15" dirty="0">
                <a:solidFill>
                  <a:srgbClr val="FFFFFF"/>
                </a:solidFill>
                <a:cs typeface="Calibri"/>
              </a:rPr>
              <a:t>Standard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resolution,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with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data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having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one-minute</a:t>
            </a:r>
            <a:r>
              <a:rPr sz="2200" spc="5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granularity.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 algn="just">
              <a:spcBef>
                <a:spcPts val="13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High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resolution,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with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data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at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granularity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one</a:t>
            </a:r>
            <a:r>
              <a:rPr sz="2200" spc="6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second.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 algn="just">
              <a:spcBef>
                <a:spcPts val="12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Metrics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produced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by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dirty="0">
                <a:solidFill>
                  <a:srgbClr val="FFFFFF"/>
                </a:solidFill>
                <a:cs typeface="Calibri"/>
              </a:rPr>
              <a:t>services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standard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resolution by</a:t>
            </a:r>
            <a:r>
              <a:rPr sz="2200" spc="13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default.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601980" indent="-342900" algn="just">
              <a:lnSpc>
                <a:spcPct val="148200"/>
              </a:lnSpc>
              <a:spcBef>
                <a:spcPts val="7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When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 publish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custom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metric,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 can define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it as either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standard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resolution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high 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resolution.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2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When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 publish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high-resolution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metric,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CloudWatch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stores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it with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resolution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1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second, 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 can read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retrieve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it with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period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1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second, </a:t>
            </a:r>
            <a:r>
              <a:rPr sz="2200" dirty="0">
                <a:solidFill>
                  <a:srgbClr val="FFFFFF"/>
                </a:solidFill>
                <a:cs typeface="Calibri"/>
              </a:rPr>
              <a:t>5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seconds, 10 seconds, 30 seconds, 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any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multiple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60</a:t>
            </a:r>
            <a:r>
              <a:rPr sz="2200" spc="2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seconds.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3" y="304291"/>
            <a:ext cx="674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Amazon </a:t>
            </a:r>
            <a:r>
              <a:rPr spc="-20" dirty="0"/>
              <a:t>CloudWatch </a:t>
            </a:r>
            <a:r>
              <a:rPr dirty="0"/>
              <a:t>– </a:t>
            </a:r>
            <a:r>
              <a:rPr spc="-15" dirty="0"/>
              <a:t>Custom </a:t>
            </a:r>
            <a:r>
              <a:rPr spc="-5" dirty="0"/>
              <a:t>Metrics </a:t>
            </a:r>
            <a:r>
              <a:rPr dirty="0"/>
              <a:t>and</a:t>
            </a:r>
            <a:r>
              <a:rPr spc="20" dirty="0"/>
              <a:t> </a:t>
            </a:r>
            <a:r>
              <a:rPr spc="-10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154972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3217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Amazon </a:t>
            </a:r>
            <a:r>
              <a:rPr spc="-20" dirty="0"/>
              <a:t>CloudWatch</a:t>
            </a:r>
            <a:r>
              <a:rPr spc="-30" dirty="0"/>
              <a:t> </a:t>
            </a:r>
            <a:r>
              <a:rPr spc="-5" dirty="0"/>
              <a:t>Logs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79469" y="3701796"/>
            <a:ext cx="1686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CloudWatch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66705" y="2922130"/>
            <a:ext cx="711200" cy="7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0578" y="3790188"/>
            <a:ext cx="1072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60759" y="2982125"/>
            <a:ext cx="711200" cy="7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10088" y="3254984"/>
            <a:ext cx="1553210" cy="103505"/>
          </a:xfrm>
          <a:custGeom>
            <a:avLst/>
            <a:gdLst/>
            <a:ahLst/>
            <a:cxnLst/>
            <a:rect l="l" t="t" r="r" b="b"/>
            <a:pathLst>
              <a:path w="1553210" h="103504">
                <a:moveTo>
                  <a:pt x="1494133" y="0"/>
                </a:moveTo>
                <a:lnTo>
                  <a:pt x="1490120" y="242"/>
                </a:lnTo>
                <a:lnTo>
                  <a:pt x="1485469" y="5492"/>
                </a:lnTo>
                <a:lnTo>
                  <a:pt x="1485712" y="9505"/>
                </a:lnTo>
                <a:lnTo>
                  <a:pt x="1526213" y="45385"/>
                </a:lnTo>
                <a:lnTo>
                  <a:pt x="1543131" y="45488"/>
                </a:lnTo>
                <a:lnTo>
                  <a:pt x="1543053" y="58188"/>
                </a:lnTo>
                <a:lnTo>
                  <a:pt x="1526015" y="58188"/>
                </a:lnTo>
                <a:lnTo>
                  <a:pt x="1485197" y="93465"/>
                </a:lnTo>
                <a:lnTo>
                  <a:pt x="1484905" y="97475"/>
                </a:lnTo>
                <a:lnTo>
                  <a:pt x="1489491" y="102782"/>
                </a:lnTo>
                <a:lnTo>
                  <a:pt x="1493502" y="103074"/>
                </a:lnTo>
                <a:lnTo>
                  <a:pt x="1545438" y="58188"/>
                </a:lnTo>
                <a:lnTo>
                  <a:pt x="1543053" y="58188"/>
                </a:lnTo>
                <a:lnTo>
                  <a:pt x="1545558" y="58085"/>
                </a:lnTo>
                <a:lnTo>
                  <a:pt x="1552717" y="51898"/>
                </a:lnTo>
                <a:lnTo>
                  <a:pt x="1494133" y="0"/>
                </a:lnTo>
                <a:close/>
              </a:path>
              <a:path w="1553210" h="103504">
                <a:moveTo>
                  <a:pt x="1533431" y="51779"/>
                </a:moveTo>
                <a:lnTo>
                  <a:pt x="1526135" y="58085"/>
                </a:lnTo>
                <a:lnTo>
                  <a:pt x="1543053" y="58188"/>
                </a:lnTo>
                <a:lnTo>
                  <a:pt x="1543063" y="56592"/>
                </a:lnTo>
                <a:lnTo>
                  <a:pt x="1538864" y="56592"/>
                </a:lnTo>
                <a:lnTo>
                  <a:pt x="1533431" y="51779"/>
                </a:lnTo>
                <a:close/>
              </a:path>
              <a:path w="1553210" h="103504">
                <a:moveTo>
                  <a:pt x="78" y="36029"/>
                </a:moveTo>
                <a:lnTo>
                  <a:pt x="0" y="48729"/>
                </a:lnTo>
                <a:lnTo>
                  <a:pt x="1526135" y="58085"/>
                </a:lnTo>
                <a:lnTo>
                  <a:pt x="1533431" y="51779"/>
                </a:lnTo>
                <a:lnTo>
                  <a:pt x="1526213" y="45385"/>
                </a:lnTo>
                <a:lnTo>
                  <a:pt x="78" y="36029"/>
                </a:lnTo>
                <a:close/>
              </a:path>
              <a:path w="1553210" h="103504">
                <a:moveTo>
                  <a:pt x="1538922" y="47034"/>
                </a:moveTo>
                <a:lnTo>
                  <a:pt x="1533431" y="51779"/>
                </a:lnTo>
                <a:lnTo>
                  <a:pt x="1538864" y="56592"/>
                </a:lnTo>
                <a:lnTo>
                  <a:pt x="1538922" y="47034"/>
                </a:lnTo>
                <a:close/>
              </a:path>
              <a:path w="1553210" h="103504">
                <a:moveTo>
                  <a:pt x="1543121" y="47034"/>
                </a:moveTo>
                <a:lnTo>
                  <a:pt x="1538922" y="47034"/>
                </a:lnTo>
                <a:lnTo>
                  <a:pt x="1538864" y="56592"/>
                </a:lnTo>
                <a:lnTo>
                  <a:pt x="1543063" y="56592"/>
                </a:lnTo>
                <a:lnTo>
                  <a:pt x="1543121" y="47034"/>
                </a:lnTo>
                <a:close/>
              </a:path>
              <a:path w="1553210" h="103504">
                <a:moveTo>
                  <a:pt x="1526213" y="45385"/>
                </a:moveTo>
                <a:lnTo>
                  <a:pt x="1533431" y="51779"/>
                </a:lnTo>
                <a:lnTo>
                  <a:pt x="1538922" y="47034"/>
                </a:lnTo>
                <a:lnTo>
                  <a:pt x="1543121" y="47034"/>
                </a:lnTo>
                <a:lnTo>
                  <a:pt x="1543131" y="45488"/>
                </a:lnTo>
                <a:lnTo>
                  <a:pt x="1526213" y="45385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31498" y="3249335"/>
            <a:ext cx="1644014" cy="103505"/>
          </a:xfrm>
          <a:custGeom>
            <a:avLst/>
            <a:gdLst/>
            <a:ahLst/>
            <a:cxnLst/>
            <a:rect l="l" t="t" r="r" b="b"/>
            <a:pathLst>
              <a:path w="1644015" h="103504">
                <a:moveTo>
                  <a:pt x="58986" y="0"/>
                </a:moveTo>
                <a:lnTo>
                  <a:pt x="0" y="51440"/>
                </a:lnTo>
                <a:lnTo>
                  <a:pt x="58814" y="103077"/>
                </a:lnTo>
                <a:lnTo>
                  <a:pt x="62826" y="102815"/>
                </a:lnTo>
                <a:lnTo>
                  <a:pt x="67454" y="97544"/>
                </a:lnTo>
                <a:lnTo>
                  <a:pt x="67194" y="93532"/>
                </a:lnTo>
                <a:lnTo>
                  <a:pt x="26533" y="57834"/>
                </a:lnTo>
                <a:lnTo>
                  <a:pt x="9654" y="57806"/>
                </a:lnTo>
                <a:lnTo>
                  <a:pt x="9674" y="45106"/>
                </a:lnTo>
                <a:lnTo>
                  <a:pt x="26585" y="45106"/>
                </a:lnTo>
                <a:lnTo>
                  <a:pt x="67334" y="9571"/>
                </a:lnTo>
                <a:lnTo>
                  <a:pt x="67607" y="5560"/>
                </a:lnTo>
                <a:lnTo>
                  <a:pt x="62998" y="274"/>
                </a:lnTo>
                <a:lnTo>
                  <a:pt x="58986" y="0"/>
                </a:lnTo>
                <a:close/>
              </a:path>
              <a:path w="1644015" h="103504">
                <a:moveTo>
                  <a:pt x="26553" y="45134"/>
                </a:moveTo>
                <a:lnTo>
                  <a:pt x="19286" y="51471"/>
                </a:lnTo>
                <a:lnTo>
                  <a:pt x="26533" y="57834"/>
                </a:lnTo>
                <a:lnTo>
                  <a:pt x="1643854" y="60521"/>
                </a:lnTo>
                <a:lnTo>
                  <a:pt x="1643875" y="47821"/>
                </a:lnTo>
                <a:lnTo>
                  <a:pt x="26553" y="45134"/>
                </a:lnTo>
                <a:close/>
              </a:path>
              <a:path w="1644015" h="103504">
                <a:moveTo>
                  <a:pt x="9674" y="45106"/>
                </a:moveTo>
                <a:lnTo>
                  <a:pt x="9654" y="57806"/>
                </a:lnTo>
                <a:lnTo>
                  <a:pt x="26533" y="57834"/>
                </a:lnTo>
                <a:lnTo>
                  <a:pt x="24719" y="56241"/>
                </a:lnTo>
                <a:lnTo>
                  <a:pt x="13816" y="56241"/>
                </a:lnTo>
                <a:lnTo>
                  <a:pt x="13832" y="46683"/>
                </a:lnTo>
                <a:lnTo>
                  <a:pt x="24776" y="46683"/>
                </a:lnTo>
                <a:lnTo>
                  <a:pt x="26553" y="45134"/>
                </a:lnTo>
                <a:lnTo>
                  <a:pt x="9674" y="45106"/>
                </a:lnTo>
                <a:close/>
              </a:path>
              <a:path w="1644015" h="103504">
                <a:moveTo>
                  <a:pt x="13832" y="46683"/>
                </a:moveTo>
                <a:lnTo>
                  <a:pt x="13816" y="56241"/>
                </a:lnTo>
                <a:lnTo>
                  <a:pt x="19286" y="51471"/>
                </a:lnTo>
                <a:lnTo>
                  <a:pt x="13832" y="46683"/>
                </a:lnTo>
                <a:close/>
              </a:path>
              <a:path w="1644015" h="103504">
                <a:moveTo>
                  <a:pt x="19286" y="51471"/>
                </a:moveTo>
                <a:lnTo>
                  <a:pt x="13816" y="56241"/>
                </a:lnTo>
                <a:lnTo>
                  <a:pt x="24719" y="56241"/>
                </a:lnTo>
                <a:lnTo>
                  <a:pt x="19286" y="51471"/>
                </a:lnTo>
                <a:close/>
              </a:path>
              <a:path w="1644015" h="103504">
                <a:moveTo>
                  <a:pt x="24776" y="46683"/>
                </a:moveTo>
                <a:lnTo>
                  <a:pt x="13832" y="46683"/>
                </a:lnTo>
                <a:lnTo>
                  <a:pt x="19286" y="51471"/>
                </a:lnTo>
                <a:lnTo>
                  <a:pt x="24776" y="46683"/>
                </a:lnTo>
                <a:close/>
              </a:path>
              <a:path w="1644015" h="103504">
                <a:moveTo>
                  <a:pt x="26585" y="45106"/>
                </a:moveTo>
                <a:lnTo>
                  <a:pt x="9674" y="45106"/>
                </a:lnTo>
                <a:lnTo>
                  <a:pt x="26553" y="45134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2640" y="2862579"/>
            <a:ext cx="9099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 marR="5080" indent="-9779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logs  System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logs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8799" y="1894332"/>
            <a:ext cx="118999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01600">
              <a:lnSpc>
                <a:spcPts val="1610"/>
              </a:lnSpc>
              <a:spcBef>
                <a:spcPts val="21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CloudWatch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Agent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installed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23365" y="749404"/>
            <a:ext cx="823535" cy="823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72989" y="1519428"/>
            <a:ext cx="892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hboar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75852" y="1866625"/>
            <a:ext cx="103505" cy="963294"/>
          </a:xfrm>
          <a:custGeom>
            <a:avLst/>
            <a:gdLst/>
            <a:ahLst/>
            <a:cxnLst/>
            <a:rect l="l" t="t" r="r" b="b"/>
            <a:pathLst>
              <a:path w="103504" h="963294">
                <a:moveTo>
                  <a:pt x="57886" y="911999"/>
                </a:moveTo>
                <a:lnTo>
                  <a:pt x="45186" y="911999"/>
                </a:lnTo>
                <a:lnTo>
                  <a:pt x="45186" y="962799"/>
                </a:lnTo>
                <a:lnTo>
                  <a:pt x="57886" y="962799"/>
                </a:lnTo>
                <a:lnTo>
                  <a:pt x="57886" y="911999"/>
                </a:lnTo>
                <a:close/>
              </a:path>
              <a:path w="103504" h="963294">
                <a:moveTo>
                  <a:pt x="57887" y="823099"/>
                </a:moveTo>
                <a:lnTo>
                  <a:pt x="45187" y="823099"/>
                </a:lnTo>
                <a:lnTo>
                  <a:pt x="45186" y="873899"/>
                </a:lnTo>
                <a:lnTo>
                  <a:pt x="57886" y="873899"/>
                </a:lnTo>
                <a:lnTo>
                  <a:pt x="57887" y="823099"/>
                </a:lnTo>
                <a:close/>
              </a:path>
              <a:path w="103504" h="963294">
                <a:moveTo>
                  <a:pt x="57887" y="734199"/>
                </a:moveTo>
                <a:lnTo>
                  <a:pt x="45187" y="734199"/>
                </a:lnTo>
                <a:lnTo>
                  <a:pt x="45187" y="784999"/>
                </a:lnTo>
                <a:lnTo>
                  <a:pt x="57887" y="784999"/>
                </a:lnTo>
                <a:lnTo>
                  <a:pt x="57887" y="734199"/>
                </a:lnTo>
                <a:close/>
              </a:path>
              <a:path w="103504" h="963294">
                <a:moveTo>
                  <a:pt x="57887" y="645299"/>
                </a:moveTo>
                <a:lnTo>
                  <a:pt x="45187" y="645299"/>
                </a:lnTo>
                <a:lnTo>
                  <a:pt x="45187" y="696099"/>
                </a:lnTo>
                <a:lnTo>
                  <a:pt x="57887" y="696099"/>
                </a:lnTo>
                <a:lnTo>
                  <a:pt x="57887" y="645299"/>
                </a:lnTo>
                <a:close/>
              </a:path>
              <a:path w="103504" h="963294">
                <a:moveTo>
                  <a:pt x="57887" y="556399"/>
                </a:moveTo>
                <a:lnTo>
                  <a:pt x="45187" y="556399"/>
                </a:lnTo>
                <a:lnTo>
                  <a:pt x="45187" y="607199"/>
                </a:lnTo>
                <a:lnTo>
                  <a:pt x="57887" y="607199"/>
                </a:lnTo>
                <a:lnTo>
                  <a:pt x="57887" y="556399"/>
                </a:lnTo>
                <a:close/>
              </a:path>
              <a:path w="103504" h="963294">
                <a:moveTo>
                  <a:pt x="57887" y="467499"/>
                </a:moveTo>
                <a:lnTo>
                  <a:pt x="45187" y="467499"/>
                </a:lnTo>
                <a:lnTo>
                  <a:pt x="45187" y="518299"/>
                </a:lnTo>
                <a:lnTo>
                  <a:pt x="57887" y="518299"/>
                </a:lnTo>
                <a:lnTo>
                  <a:pt x="57887" y="467499"/>
                </a:lnTo>
                <a:close/>
              </a:path>
              <a:path w="103504" h="963294">
                <a:moveTo>
                  <a:pt x="57887" y="378599"/>
                </a:moveTo>
                <a:lnTo>
                  <a:pt x="45187" y="378599"/>
                </a:lnTo>
                <a:lnTo>
                  <a:pt x="45187" y="429399"/>
                </a:lnTo>
                <a:lnTo>
                  <a:pt x="57887" y="429399"/>
                </a:lnTo>
                <a:lnTo>
                  <a:pt x="57887" y="378599"/>
                </a:lnTo>
                <a:close/>
              </a:path>
              <a:path w="103504" h="963294">
                <a:moveTo>
                  <a:pt x="57887" y="289699"/>
                </a:moveTo>
                <a:lnTo>
                  <a:pt x="45187" y="289699"/>
                </a:lnTo>
                <a:lnTo>
                  <a:pt x="45187" y="340499"/>
                </a:lnTo>
                <a:lnTo>
                  <a:pt x="57887" y="340499"/>
                </a:lnTo>
                <a:lnTo>
                  <a:pt x="57887" y="289699"/>
                </a:lnTo>
                <a:close/>
              </a:path>
              <a:path w="103504" h="963294">
                <a:moveTo>
                  <a:pt x="57887" y="200799"/>
                </a:moveTo>
                <a:lnTo>
                  <a:pt x="45187" y="200799"/>
                </a:lnTo>
                <a:lnTo>
                  <a:pt x="45187" y="251599"/>
                </a:lnTo>
                <a:lnTo>
                  <a:pt x="57887" y="251599"/>
                </a:lnTo>
                <a:lnTo>
                  <a:pt x="57887" y="200799"/>
                </a:lnTo>
                <a:close/>
              </a:path>
              <a:path w="103504" h="963294">
                <a:moveTo>
                  <a:pt x="57887" y="111899"/>
                </a:moveTo>
                <a:lnTo>
                  <a:pt x="45187" y="111899"/>
                </a:lnTo>
                <a:lnTo>
                  <a:pt x="45187" y="162699"/>
                </a:lnTo>
                <a:lnTo>
                  <a:pt x="57887" y="162699"/>
                </a:lnTo>
                <a:lnTo>
                  <a:pt x="57887" y="111899"/>
                </a:lnTo>
                <a:close/>
              </a:path>
              <a:path w="103504" h="963294">
                <a:moveTo>
                  <a:pt x="54786" y="22999"/>
                </a:moveTo>
                <a:lnTo>
                  <a:pt x="48289" y="22999"/>
                </a:lnTo>
                <a:lnTo>
                  <a:pt x="45188" y="26543"/>
                </a:lnTo>
                <a:lnTo>
                  <a:pt x="45187" y="73799"/>
                </a:lnTo>
                <a:lnTo>
                  <a:pt x="57887" y="73799"/>
                </a:lnTo>
                <a:lnTo>
                  <a:pt x="57887" y="26543"/>
                </a:lnTo>
                <a:lnTo>
                  <a:pt x="54786" y="22999"/>
                </a:lnTo>
                <a:close/>
              </a:path>
              <a:path w="103504" h="963294">
                <a:moveTo>
                  <a:pt x="71662" y="22999"/>
                </a:moveTo>
                <a:lnTo>
                  <a:pt x="57887" y="22999"/>
                </a:lnTo>
                <a:lnTo>
                  <a:pt x="57888" y="26544"/>
                </a:lnTo>
                <a:lnTo>
                  <a:pt x="93518" y="67264"/>
                </a:lnTo>
                <a:lnTo>
                  <a:pt x="97531" y="67530"/>
                </a:lnTo>
                <a:lnTo>
                  <a:pt x="102809" y="62913"/>
                </a:lnTo>
                <a:lnTo>
                  <a:pt x="103075" y="58901"/>
                </a:lnTo>
                <a:lnTo>
                  <a:pt x="71662" y="22999"/>
                </a:lnTo>
                <a:close/>
              </a:path>
              <a:path w="103504" h="963294">
                <a:moveTo>
                  <a:pt x="51537" y="0"/>
                </a:moveTo>
                <a:lnTo>
                  <a:pt x="0" y="58901"/>
                </a:lnTo>
                <a:lnTo>
                  <a:pt x="266" y="62913"/>
                </a:lnTo>
                <a:lnTo>
                  <a:pt x="5546" y="67530"/>
                </a:lnTo>
                <a:lnTo>
                  <a:pt x="9558" y="67264"/>
                </a:lnTo>
                <a:lnTo>
                  <a:pt x="45187" y="26544"/>
                </a:lnTo>
                <a:lnTo>
                  <a:pt x="45187" y="22999"/>
                </a:lnTo>
                <a:lnTo>
                  <a:pt x="48289" y="22999"/>
                </a:lnTo>
                <a:lnTo>
                  <a:pt x="51537" y="19286"/>
                </a:lnTo>
                <a:lnTo>
                  <a:pt x="46758" y="13825"/>
                </a:lnTo>
                <a:lnTo>
                  <a:pt x="63634" y="13825"/>
                </a:lnTo>
                <a:lnTo>
                  <a:pt x="51537" y="0"/>
                </a:lnTo>
                <a:close/>
              </a:path>
              <a:path w="103504" h="963294">
                <a:moveTo>
                  <a:pt x="48289" y="22999"/>
                </a:moveTo>
                <a:lnTo>
                  <a:pt x="45187" y="22999"/>
                </a:lnTo>
                <a:lnTo>
                  <a:pt x="45187" y="26544"/>
                </a:lnTo>
                <a:lnTo>
                  <a:pt x="48289" y="22999"/>
                </a:lnTo>
                <a:close/>
              </a:path>
              <a:path w="103504" h="963294">
                <a:moveTo>
                  <a:pt x="63634" y="13825"/>
                </a:moveTo>
                <a:lnTo>
                  <a:pt x="56316" y="13825"/>
                </a:lnTo>
                <a:lnTo>
                  <a:pt x="51537" y="19286"/>
                </a:lnTo>
                <a:lnTo>
                  <a:pt x="57887" y="26543"/>
                </a:lnTo>
                <a:lnTo>
                  <a:pt x="57887" y="22999"/>
                </a:lnTo>
                <a:lnTo>
                  <a:pt x="71662" y="22999"/>
                </a:lnTo>
                <a:lnTo>
                  <a:pt x="63634" y="13825"/>
                </a:lnTo>
                <a:close/>
              </a:path>
              <a:path w="103504" h="963294">
                <a:moveTo>
                  <a:pt x="56316" y="13825"/>
                </a:moveTo>
                <a:lnTo>
                  <a:pt x="46758" y="13825"/>
                </a:lnTo>
                <a:lnTo>
                  <a:pt x="51537" y="19286"/>
                </a:lnTo>
                <a:lnTo>
                  <a:pt x="56316" y="13825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5994" y="6042659"/>
            <a:ext cx="974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cs typeface="Calibri"/>
              </a:rPr>
              <a:t>AWS</a:t>
            </a:r>
            <a:r>
              <a:rPr sz="1400" spc="-75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Lambda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84647" y="5233415"/>
            <a:ext cx="716279" cy="716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83595" y="3951546"/>
            <a:ext cx="103505" cy="1182370"/>
          </a:xfrm>
          <a:custGeom>
            <a:avLst/>
            <a:gdLst/>
            <a:ahLst/>
            <a:cxnLst/>
            <a:rect l="l" t="t" r="r" b="b"/>
            <a:pathLst>
              <a:path w="103504" h="1182370">
                <a:moveTo>
                  <a:pt x="51537" y="19286"/>
                </a:moveTo>
                <a:lnTo>
                  <a:pt x="45188" y="26543"/>
                </a:lnTo>
                <a:lnTo>
                  <a:pt x="45186" y="1182362"/>
                </a:lnTo>
                <a:lnTo>
                  <a:pt x="57886" y="1182362"/>
                </a:lnTo>
                <a:lnTo>
                  <a:pt x="57887" y="26543"/>
                </a:lnTo>
                <a:lnTo>
                  <a:pt x="51537" y="19286"/>
                </a:lnTo>
                <a:close/>
              </a:path>
              <a:path w="103504" h="1182370">
                <a:moveTo>
                  <a:pt x="51537" y="0"/>
                </a:moveTo>
                <a:lnTo>
                  <a:pt x="0" y="58901"/>
                </a:lnTo>
                <a:lnTo>
                  <a:pt x="266" y="62913"/>
                </a:lnTo>
                <a:lnTo>
                  <a:pt x="5546" y="67532"/>
                </a:lnTo>
                <a:lnTo>
                  <a:pt x="9558" y="67264"/>
                </a:lnTo>
                <a:lnTo>
                  <a:pt x="45187" y="26544"/>
                </a:lnTo>
                <a:lnTo>
                  <a:pt x="45187" y="9645"/>
                </a:lnTo>
                <a:lnTo>
                  <a:pt x="59977" y="9645"/>
                </a:lnTo>
                <a:lnTo>
                  <a:pt x="51537" y="0"/>
                </a:lnTo>
                <a:close/>
              </a:path>
              <a:path w="103504" h="1182370">
                <a:moveTo>
                  <a:pt x="59977" y="9645"/>
                </a:moveTo>
                <a:lnTo>
                  <a:pt x="57887" y="9645"/>
                </a:lnTo>
                <a:lnTo>
                  <a:pt x="57888" y="26544"/>
                </a:lnTo>
                <a:lnTo>
                  <a:pt x="93518" y="67264"/>
                </a:lnTo>
                <a:lnTo>
                  <a:pt x="97529" y="67532"/>
                </a:lnTo>
                <a:lnTo>
                  <a:pt x="102809" y="62913"/>
                </a:lnTo>
                <a:lnTo>
                  <a:pt x="103075" y="58901"/>
                </a:lnTo>
                <a:lnTo>
                  <a:pt x="59977" y="9645"/>
                </a:lnTo>
                <a:close/>
              </a:path>
              <a:path w="103504" h="1182370">
                <a:moveTo>
                  <a:pt x="57887" y="9645"/>
                </a:moveTo>
                <a:lnTo>
                  <a:pt x="45187" y="9645"/>
                </a:lnTo>
                <a:lnTo>
                  <a:pt x="45187" y="26544"/>
                </a:lnTo>
                <a:lnTo>
                  <a:pt x="51537" y="19286"/>
                </a:lnTo>
                <a:lnTo>
                  <a:pt x="46758" y="13825"/>
                </a:lnTo>
                <a:lnTo>
                  <a:pt x="57887" y="13825"/>
                </a:lnTo>
                <a:lnTo>
                  <a:pt x="57887" y="9645"/>
                </a:lnTo>
                <a:close/>
              </a:path>
              <a:path w="103504" h="1182370">
                <a:moveTo>
                  <a:pt x="57887" y="13825"/>
                </a:moveTo>
                <a:lnTo>
                  <a:pt x="56316" y="13825"/>
                </a:lnTo>
                <a:lnTo>
                  <a:pt x="51537" y="19286"/>
                </a:lnTo>
                <a:lnTo>
                  <a:pt x="57887" y="26543"/>
                </a:lnTo>
                <a:lnTo>
                  <a:pt x="57887" y="13825"/>
                </a:lnTo>
                <a:close/>
              </a:path>
              <a:path w="103504" h="1182370">
                <a:moveTo>
                  <a:pt x="56316" y="13825"/>
                </a:moveTo>
                <a:lnTo>
                  <a:pt x="46758" y="13825"/>
                </a:lnTo>
                <a:lnTo>
                  <a:pt x="51537" y="19286"/>
                </a:lnTo>
                <a:lnTo>
                  <a:pt x="56316" y="13825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1160" y="1809465"/>
            <a:ext cx="1444625" cy="681990"/>
          </a:xfrm>
          <a:custGeom>
            <a:avLst/>
            <a:gdLst/>
            <a:ahLst/>
            <a:cxnLst/>
            <a:rect l="l" t="t" r="r" b="b"/>
            <a:pathLst>
              <a:path w="1444625" h="681989">
                <a:moveTo>
                  <a:pt x="12700" y="668966"/>
                </a:moveTo>
                <a:lnTo>
                  <a:pt x="6350" y="668966"/>
                </a:lnTo>
                <a:lnTo>
                  <a:pt x="6350" y="681666"/>
                </a:lnTo>
                <a:lnTo>
                  <a:pt x="29207" y="681666"/>
                </a:lnTo>
                <a:lnTo>
                  <a:pt x="29207" y="675316"/>
                </a:lnTo>
                <a:lnTo>
                  <a:pt x="12700" y="675316"/>
                </a:lnTo>
                <a:lnTo>
                  <a:pt x="12700" y="668966"/>
                </a:lnTo>
                <a:close/>
              </a:path>
              <a:path w="1444625" h="681989">
                <a:moveTo>
                  <a:pt x="12700" y="624516"/>
                </a:moveTo>
                <a:lnTo>
                  <a:pt x="0" y="624516"/>
                </a:lnTo>
                <a:lnTo>
                  <a:pt x="0" y="675316"/>
                </a:lnTo>
                <a:lnTo>
                  <a:pt x="6350" y="675316"/>
                </a:lnTo>
                <a:lnTo>
                  <a:pt x="6350" y="668966"/>
                </a:lnTo>
                <a:lnTo>
                  <a:pt x="12700" y="668966"/>
                </a:lnTo>
                <a:lnTo>
                  <a:pt x="12700" y="624516"/>
                </a:lnTo>
                <a:close/>
              </a:path>
              <a:path w="1444625" h="681989">
                <a:moveTo>
                  <a:pt x="29207" y="668966"/>
                </a:moveTo>
                <a:lnTo>
                  <a:pt x="12700" y="668966"/>
                </a:lnTo>
                <a:lnTo>
                  <a:pt x="12700" y="675316"/>
                </a:lnTo>
                <a:lnTo>
                  <a:pt x="29207" y="675316"/>
                </a:lnTo>
                <a:lnTo>
                  <a:pt x="29207" y="668966"/>
                </a:lnTo>
                <a:close/>
              </a:path>
              <a:path w="1444625" h="681989">
                <a:moveTo>
                  <a:pt x="12700" y="535616"/>
                </a:moveTo>
                <a:lnTo>
                  <a:pt x="0" y="535616"/>
                </a:lnTo>
                <a:lnTo>
                  <a:pt x="0" y="586416"/>
                </a:lnTo>
                <a:lnTo>
                  <a:pt x="12700" y="586416"/>
                </a:lnTo>
                <a:lnTo>
                  <a:pt x="12700" y="535616"/>
                </a:lnTo>
                <a:close/>
              </a:path>
              <a:path w="1444625" h="681989">
                <a:moveTo>
                  <a:pt x="12700" y="446716"/>
                </a:moveTo>
                <a:lnTo>
                  <a:pt x="0" y="446716"/>
                </a:lnTo>
                <a:lnTo>
                  <a:pt x="0" y="497516"/>
                </a:lnTo>
                <a:lnTo>
                  <a:pt x="12700" y="497516"/>
                </a:lnTo>
                <a:lnTo>
                  <a:pt x="12700" y="446716"/>
                </a:lnTo>
                <a:close/>
              </a:path>
              <a:path w="1444625" h="681989">
                <a:moveTo>
                  <a:pt x="12700" y="357816"/>
                </a:moveTo>
                <a:lnTo>
                  <a:pt x="0" y="357816"/>
                </a:lnTo>
                <a:lnTo>
                  <a:pt x="0" y="408616"/>
                </a:lnTo>
                <a:lnTo>
                  <a:pt x="12700" y="408616"/>
                </a:lnTo>
                <a:lnTo>
                  <a:pt x="12700" y="357816"/>
                </a:lnTo>
                <a:close/>
              </a:path>
              <a:path w="1444625" h="681989">
                <a:moveTo>
                  <a:pt x="12700" y="268916"/>
                </a:moveTo>
                <a:lnTo>
                  <a:pt x="0" y="268916"/>
                </a:lnTo>
                <a:lnTo>
                  <a:pt x="0" y="319716"/>
                </a:lnTo>
                <a:lnTo>
                  <a:pt x="12700" y="319716"/>
                </a:lnTo>
                <a:lnTo>
                  <a:pt x="12700" y="268916"/>
                </a:lnTo>
                <a:close/>
              </a:path>
              <a:path w="1444625" h="681989">
                <a:moveTo>
                  <a:pt x="12700" y="180016"/>
                </a:moveTo>
                <a:lnTo>
                  <a:pt x="0" y="180016"/>
                </a:lnTo>
                <a:lnTo>
                  <a:pt x="0" y="230816"/>
                </a:lnTo>
                <a:lnTo>
                  <a:pt x="12700" y="230816"/>
                </a:lnTo>
                <a:lnTo>
                  <a:pt x="12700" y="180016"/>
                </a:lnTo>
                <a:close/>
              </a:path>
              <a:path w="1444625" h="681989">
                <a:moveTo>
                  <a:pt x="12700" y="91116"/>
                </a:moveTo>
                <a:lnTo>
                  <a:pt x="0" y="91116"/>
                </a:lnTo>
                <a:lnTo>
                  <a:pt x="0" y="141916"/>
                </a:lnTo>
                <a:lnTo>
                  <a:pt x="12700" y="141916"/>
                </a:lnTo>
                <a:lnTo>
                  <a:pt x="12700" y="91116"/>
                </a:lnTo>
                <a:close/>
              </a:path>
              <a:path w="1444625" h="681989">
                <a:moveTo>
                  <a:pt x="10483" y="0"/>
                </a:moveTo>
                <a:lnTo>
                  <a:pt x="0" y="0"/>
                </a:lnTo>
                <a:lnTo>
                  <a:pt x="0" y="53016"/>
                </a:lnTo>
                <a:lnTo>
                  <a:pt x="12700" y="53016"/>
                </a:lnTo>
                <a:lnTo>
                  <a:pt x="12700" y="12700"/>
                </a:lnTo>
                <a:lnTo>
                  <a:pt x="6350" y="12700"/>
                </a:lnTo>
                <a:lnTo>
                  <a:pt x="10483" y="8566"/>
                </a:lnTo>
                <a:lnTo>
                  <a:pt x="10483" y="0"/>
                </a:lnTo>
                <a:close/>
              </a:path>
              <a:path w="1444625" h="681989">
                <a:moveTo>
                  <a:pt x="10483" y="8566"/>
                </a:moveTo>
                <a:lnTo>
                  <a:pt x="6350" y="12700"/>
                </a:lnTo>
                <a:lnTo>
                  <a:pt x="10483" y="12700"/>
                </a:lnTo>
                <a:lnTo>
                  <a:pt x="10483" y="8566"/>
                </a:lnTo>
                <a:close/>
              </a:path>
              <a:path w="1444625" h="681989">
                <a:moveTo>
                  <a:pt x="12700" y="6350"/>
                </a:moveTo>
                <a:lnTo>
                  <a:pt x="10483" y="8566"/>
                </a:lnTo>
                <a:lnTo>
                  <a:pt x="10483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1444625" h="681989">
                <a:moveTo>
                  <a:pt x="99383" y="0"/>
                </a:moveTo>
                <a:lnTo>
                  <a:pt x="48583" y="0"/>
                </a:lnTo>
                <a:lnTo>
                  <a:pt x="48583" y="12700"/>
                </a:lnTo>
                <a:lnTo>
                  <a:pt x="99383" y="12700"/>
                </a:lnTo>
                <a:lnTo>
                  <a:pt x="99383" y="0"/>
                </a:lnTo>
                <a:close/>
              </a:path>
              <a:path w="1444625" h="681989">
                <a:moveTo>
                  <a:pt x="188283" y="0"/>
                </a:moveTo>
                <a:lnTo>
                  <a:pt x="137483" y="0"/>
                </a:lnTo>
                <a:lnTo>
                  <a:pt x="137483" y="12700"/>
                </a:lnTo>
                <a:lnTo>
                  <a:pt x="188283" y="12700"/>
                </a:lnTo>
                <a:lnTo>
                  <a:pt x="188283" y="0"/>
                </a:lnTo>
                <a:close/>
              </a:path>
              <a:path w="1444625" h="681989">
                <a:moveTo>
                  <a:pt x="277183" y="0"/>
                </a:moveTo>
                <a:lnTo>
                  <a:pt x="226383" y="0"/>
                </a:lnTo>
                <a:lnTo>
                  <a:pt x="226383" y="12700"/>
                </a:lnTo>
                <a:lnTo>
                  <a:pt x="277183" y="12700"/>
                </a:lnTo>
                <a:lnTo>
                  <a:pt x="277183" y="0"/>
                </a:lnTo>
                <a:close/>
              </a:path>
              <a:path w="1444625" h="681989">
                <a:moveTo>
                  <a:pt x="366083" y="0"/>
                </a:moveTo>
                <a:lnTo>
                  <a:pt x="315283" y="0"/>
                </a:lnTo>
                <a:lnTo>
                  <a:pt x="315283" y="12700"/>
                </a:lnTo>
                <a:lnTo>
                  <a:pt x="366083" y="12700"/>
                </a:lnTo>
                <a:lnTo>
                  <a:pt x="366083" y="0"/>
                </a:lnTo>
                <a:close/>
              </a:path>
              <a:path w="1444625" h="681989">
                <a:moveTo>
                  <a:pt x="454983" y="0"/>
                </a:moveTo>
                <a:lnTo>
                  <a:pt x="404183" y="0"/>
                </a:lnTo>
                <a:lnTo>
                  <a:pt x="404183" y="12700"/>
                </a:lnTo>
                <a:lnTo>
                  <a:pt x="454983" y="12700"/>
                </a:lnTo>
                <a:lnTo>
                  <a:pt x="454983" y="0"/>
                </a:lnTo>
                <a:close/>
              </a:path>
              <a:path w="1444625" h="681989">
                <a:moveTo>
                  <a:pt x="543883" y="0"/>
                </a:moveTo>
                <a:lnTo>
                  <a:pt x="493083" y="0"/>
                </a:lnTo>
                <a:lnTo>
                  <a:pt x="493083" y="12700"/>
                </a:lnTo>
                <a:lnTo>
                  <a:pt x="543883" y="12700"/>
                </a:lnTo>
                <a:lnTo>
                  <a:pt x="543883" y="0"/>
                </a:lnTo>
                <a:close/>
              </a:path>
              <a:path w="1444625" h="681989">
                <a:moveTo>
                  <a:pt x="632783" y="0"/>
                </a:moveTo>
                <a:lnTo>
                  <a:pt x="581983" y="0"/>
                </a:lnTo>
                <a:lnTo>
                  <a:pt x="581983" y="12700"/>
                </a:lnTo>
                <a:lnTo>
                  <a:pt x="632783" y="12700"/>
                </a:lnTo>
                <a:lnTo>
                  <a:pt x="632783" y="0"/>
                </a:lnTo>
                <a:close/>
              </a:path>
              <a:path w="1444625" h="681989">
                <a:moveTo>
                  <a:pt x="721683" y="0"/>
                </a:moveTo>
                <a:lnTo>
                  <a:pt x="670883" y="0"/>
                </a:lnTo>
                <a:lnTo>
                  <a:pt x="670883" y="12700"/>
                </a:lnTo>
                <a:lnTo>
                  <a:pt x="721683" y="12700"/>
                </a:lnTo>
                <a:lnTo>
                  <a:pt x="721683" y="0"/>
                </a:lnTo>
                <a:close/>
              </a:path>
              <a:path w="1444625" h="681989">
                <a:moveTo>
                  <a:pt x="810583" y="0"/>
                </a:moveTo>
                <a:lnTo>
                  <a:pt x="759783" y="0"/>
                </a:lnTo>
                <a:lnTo>
                  <a:pt x="759783" y="12700"/>
                </a:lnTo>
                <a:lnTo>
                  <a:pt x="810583" y="12700"/>
                </a:lnTo>
                <a:lnTo>
                  <a:pt x="810583" y="0"/>
                </a:lnTo>
                <a:close/>
              </a:path>
              <a:path w="1444625" h="681989">
                <a:moveTo>
                  <a:pt x="899483" y="0"/>
                </a:moveTo>
                <a:lnTo>
                  <a:pt x="848683" y="0"/>
                </a:lnTo>
                <a:lnTo>
                  <a:pt x="848683" y="12700"/>
                </a:lnTo>
                <a:lnTo>
                  <a:pt x="899483" y="12700"/>
                </a:lnTo>
                <a:lnTo>
                  <a:pt x="899483" y="0"/>
                </a:lnTo>
                <a:close/>
              </a:path>
              <a:path w="1444625" h="681989">
                <a:moveTo>
                  <a:pt x="988383" y="0"/>
                </a:moveTo>
                <a:lnTo>
                  <a:pt x="937583" y="0"/>
                </a:lnTo>
                <a:lnTo>
                  <a:pt x="937583" y="12700"/>
                </a:lnTo>
                <a:lnTo>
                  <a:pt x="988383" y="12700"/>
                </a:lnTo>
                <a:lnTo>
                  <a:pt x="988383" y="0"/>
                </a:lnTo>
                <a:close/>
              </a:path>
              <a:path w="1444625" h="681989">
                <a:moveTo>
                  <a:pt x="1077283" y="0"/>
                </a:moveTo>
                <a:lnTo>
                  <a:pt x="1026483" y="0"/>
                </a:lnTo>
                <a:lnTo>
                  <a:pt x="1026483" y="12700"/>
                </a:lnTo>
                <a:lnTo>
                  <a:pt x="1077283" y="12700"/>
                </a:lnTo>
                <a:lnTo>
                  <a:pt x="1077283" y="0"/>
                </a:lnTo>
                <a:close/>
              </a:path>
              <a:path w="1444625" h="681989">
                <a:moveTo>
                  <a:pt x="1166183" y="0"/>
                </a:moveTo>
                <a:lnTo>
                  <a:pt x="1115383" y="0"/>
                </a:lnTo>
                <a:lnTo>
                  <a:pt x="1115383" y="12700"/>
                </a:lnTo>
                <a:lnTo>
                  <a:pt x="1166183" y="12700"/>
                </a:lnTo>
                <a:lnTo>
                  <a:pt x="1166183" y="0"/>
                </a:lnTo>
                <a:close/>
              </a:path>
              <a:path w="1444625" h="681989">
                <a:moveTo>
                  <a:pt x="1255083" y="0"/>
                </a:moveTo>
                <a:lnTo>
                  <a:pt x="1204283" y="0"/>
                </a:lnTo>
                <a:lnTo>
                  <a:pt x="1204283" y="12700"/>
                </a:lnTo>
                <a:lnTo>
                  <a:pt x="1255083" y="12700"/>
                </a:lnTo>
                <a:lnTo>
                  <a:pt x="1255083" y="0"/>
                </a:lnTo>
                <a:close/>
              </a:path>
              <a:path w="1444625" h="681989">
                <a:moveTo>
                  <a:pt x="1343983" y="0"/>
                </a:moveTo>
                <a:lnTo>
                  <a:pt x="1293183" y="0"/>
                </a:lnTo>
                <a:lnTo>
                  <a:pt x="1293183" y="12700"/>
                </a:lnTo>
                <a:lnTo>
                  <a:pt x="1343983" y="12700"/>
                </a:lnTo>
                <a:lnTo>
                  <a:pt x="1343983" y="0"/>
                </a:lnTo>
                <a:close/>
              </a:path>
              <a:path w="1444625" h="681989">
                <a:moveTo>
                  <a:pt x="1432883" y="0"/>
                </a:moveTo>
                <a:lnTo>
                  <a:pt x="1382083" y="0"/>
                </a:lnTo>
                <a:lnTo>
                  <a:pt x="1382083" y="12700"/>
                </a:lnTo>
                <a:lnTo>
                  <a:pt x="1432883" y="12700"/>
                </a:lnTo>
                <a:lnTo>
                  <a:pt x="1432883" y="0"/>
                </a:lnTo>
                <a:close/>
              </a:path>
              <a:path w="1444625" h="681989">
                <a:moveTo>
                  <a:pt x="1444313" y="39371"/>
                </a:moveTo>
                <a:lnTo>
                  <a:pt x="1431613" y="39371"/>
                </a:lnTo>
                <a:lnTo>
                  <a:pt x="1431613" y="90171"/>
                </a:lnTo>
                <a:lnTo>
                  <a:pt x="1444313" y="90171"/>
                </a:lnTo>
                <a:lnTo>
                  <a:pt x="1444313" y="39371"/>
                </a:lnTo>
                <a:close/>
              </a:path>
              <a:path w="1444625" h="681989">
                <a:moveTo>
                  <a:pt x="1444313" y="128271"/>
                </a:moveTo>
                <a:lnTo>
                  <a:pt x="1431613" y="128271"/>
                </a:lnTo>
                <a:lnTo>
                  <a:pt x="1431613" y="179071"/>
                </a:lnTo>
                <a:lnTo>
                  <a:pt x="1444313" y="179071"/>
                </a:lnTo>
                <a:lnTo>
                  <a:pt x="1444313" y="128271"/>
                </a:lnTo>
                <a:close/>
              </a:path>
              <a:path w="1444625" h="681989">
                <a:moveTo>
                  <a:pt x="1444313" y="217171"/>
                </a:moveTo>
                <a:lnTo>
                  <a:pt x="1431613" y="217171"/>
                </a:lnTo>
                <a:lnTo>
                  <a:pt x="1431613" y="267971"/>
                </a:lnTo>
                <a:lnTo>
                  <a:pt x="1444313" y="267971"/>
                </a:lnTo>
                <a:lnTo>
                  <a:pt x="1444313" y="217171"/>
                </a:lnTo>
                <a:close/>
              </a:path>
              <a:path w="1444625" h="681989">
                <a:moveTo>
                  <a:pt x="1444313" y="306071"/>
                </a:moveTo>
                <a:lnTo>
                  <a:pt x="1431613" y="306071"/>
                </a:lnTo>
                <a:lnTo>
                  <a:pt x="1431613" y="356871"/>
                </a:lnTo>
                <a:lnTo>
                  <a:pt x="1444313" y="356871"/>
                </a:lnTo>
                <a:lnTo>
                  <a:pt x="1444313" y="306071"/>
                </a:lnTo>
                <a:close/>
              </a:path>
              <a:path w="1444625" h="681989">
                <a:moveTo>
                  <a:pt x="1444313" y="394971"/>
                </a:moveTo>
                <a:lnTo>
                  <a:pt x="1431613" y="394971"/>
                </a:lnTo>
                <a:lnTo>
                  <a:pt x="1431613" y="445771"/>
                </a:lnTo>
                <a:lnTo>
                  <a:pt x="1444313" y="445771"/>
                </a:lnTo>
                <a:lnTo>
                  <a:pt x="1444313" y="394971"/>
                </a:lnTo>
                <a:close/>
              </a:path>
              <a:path w="1444625" h="681989">
                <a:moveTo>
                  <a:pt x="1444313" y="483871"/>
                </a:moveTo>
                <a:lnTo>
                  <a:pt x="1431613" y="483871"/>
                </a:lnTo>
                <a:lnTo>
                  <a:pt x="1431613" y="534671"/>
                </a:lnTo>
                <a:lnTo>
                  <a:pt x="1444313" y="534671"/>
                </a:lnTo>
                <a:lnTo>
                  <a:pt x="1444313" y="483871"/>
                </a:lnTo>
                <a:close/>
              </a:path>
              <a:path w="1444625" h="681989">
                <a:moveTo>
                  <a:pt x="1444313" y="572771"/>
                </a:moveTo>
                <a:lnTo>
                  <a:pt x="1431613" y="572771"/>
                </a:lnTo>
                <a:lnTo>
                  <a:pt x="1431613" y="623571"/>
                </a:lnTo>
                <a:lnTo>
                  <a:pt x="1444313" y="623571"/>
                </a:lnTo>
                <a:lnTo>
                  <a:pt x="1444313" y="572771"/>
                </a:lnTo>
                <a:close/>
              </a:path>
              <a:path w="1444625" h="681989">
                <a:moveTo>
                  <a:pt x="1431613" y="668966"/>
                </a:moveTo>
                <a:lnTo>
                  <a:pt x="1400808" y="668966"/>
                </a:lnTo>
                <a:lnTo>
                  <a:pt x="1400808" y="681666"/>
                </a:lnTo>
                <a:lnTo>
                  <a:pt x="1444313" y="681666"/>
                </a:lnTo>
                <a:lnTo>
                  <a:pt x="1444313" y="675316"/>
                </a:lnTo>
                <a:lnTo>
                  <a:pt x="1431613" y="675316"/>
                </a:lnTo>
                <a:lnTo>
                  <a:pt x="1431613" y="668966"/>
                </a:lnTo>
                <a:close/>
              </a:path>
              <a:path w="1444625" h="681989">
                <a:moveTo>
                  <a:pt x="1444313" y="661671"/>
                </a:moveTo>
                <a:lnTo>
                  <a:pt x="1431613" y="661671"/>
                </a:lnTo>
                <a:lnTo>
                  <a:pt x="1431613" y="675316"/>
                </a:lnTo>
                <a:lnTo>
                  <a:pt x="1437963" y="668966"/>
                </a:lnTo>
                <a:lnTo>
                  <a:pt x="1444313" y="668966"/>
                </a:lnTo>
                <a:lnTo>
                  <a:pt x="1444313" y="661671"/>
                </a:lnTo>
                <a:close/>
              </a:path>
              <a:path w="1444625" h="681989">
                <a:moveTo>
                  <a:pt x="1444313" y="668966"/>
                </a:moveTo>
                <a:lnTo>
                  <a:pt x="1437963" y="668966"/>
                </a:lnTo>
                <a:lnTo>
                  <a:pt x="1431613" y="675316"/>
                </a:lnTo>
                <a:lnTo>
                  <a:pt x="1444313" y="675316"/>
                </a:lnTo>
                <a:lnTo>
                  <a:pt x="1444313" y="668966"/>
                </a:lnTo>
                <a:close/>
              </a:path>
              <a:path w="1444625" h="681989">
                <a:moveTo>
                  <a:pt x="1362708" y="668966"/>
                </a:moveTo>
                <a:lnTo>
                  <a:pt x="1311908" y="668966"/>
                </a:lnTo>
                <a:lnTo>
                  <a:pt x="1311908" y="681666"/>
                </a:lnTo>
                <a:lnTo>
                  <a:pt x="1362708" y="681666"/>
                </a:lnTo>
                <a:lnTo>
                  <a:pt x="1362708" y="668966"/>
                </a:lnTo>
                <a:close/>
              </a:path>
              <a:path w="1444625" h="681989">
                <a:moveTo>
                  <a:pt x="1273808" y="668966"/>
                </a:moveTo>
                <a:lnTo>
                  <a:pt x="1223008" y="668966"/>
                </a:lnTo>
                <a:lnTo>
                  <a:pt x="1223008" y="681666"/>
                </a:lnTo>
                <a:lnTo>
                  <a:pt x="1273808" y="681666"/>
                </a:lnTo>
                <a:lnTo>
                  <a:pt x="1273808" y="668966"/>
                </a:lnTo>
                <a:close/>
              </a:path>
              <a:path w="1444625" h="681989">
                <a:moveTo>
                  <a:pt x="1184908" y="668966"/>
                </a:moveTo>
                <a:lnTo>
                  <a:pt x="1134108" y="668966"/>
                </a:lnTo>
                <a:lnTo>
                  <a:pt x="1134108" y="681666"/>
                </a:lnTo>
                <a:lnTo>
                  <a:pt x="1184908" y="681666"/>
                </a:lnTo>
                <a:lnTo>
                  <a:pt x="1184908" y="668966"/>
                </a:lnTo>
                <a:close/>
              </a:path>
              <a:path w="1444625" h="681989">
                <a:moveTo>
                  <a:pt x="1096008" y="668966"/>
                </a:moveTo>
                <a:lnTo>
                  <a:pt x="1045208" y="668966"/>
                </a:lnTo>
                <a:lnTo>
                  <a:pt x="1045208" y="681666"/>
                </a:lnTo>
                <a:lnTo>
                  <a:pt x="1096008" y="681666"/>
                </a:lnTo>
                <a:lnTo>
                  <a:pt x="1096008" y="668966"/>
                </a:lnTo>
                <a:close/>
              </a:path>
              <a:path w="1444625" h="681989">
                <a:moveTo>
                  <a:pt x="1007108" y="668966"/>
                </a:moveTo>
                <a:lnTo>
                  <a:pt x="956308" y="668966"/>
                </a:lnTo>
                <a:lnTo>
                  <a:pt x="956308" y="681666"/>
                </a:lnTo>
                <a:lnTo>
                  <a:pt x="1007108" y="681666"/>
                </a:lnTo>
                <a:lnTo>
                  <a:pt x="1007108" y="668966"/>
                </a:lnTo>
                <a:close/>
              </a:path>
              <a:path w="1444625" h="681989">
                <a:moveTo>
                  <a:pt x="918208" y="668966"/>
                </a:moveTo>
                <a:lnTo>
                  <a:pt x="867408" y="668966"/>
                </a:lnTo>
                <a:lnTo>
                  <a:pt x="867408" y="681666"/>
                </a:lnTo>
                <a:lnTo>
                  <a:pt x="918208" y="681666"/>
                </a:lnTo>
                <a:lnTo>
                  <a:pt x="918208" y="668966"/>
                </a:lnTo>
                <a:close/>
              </a:path>
              <a:path w="1444625" h="681989">
                <a:moveTo>
                  <a:pt x="829308" y="668966"/>
                </a:moveTo>
                <a:lnTo>
                  <a:pt x="778508" y="668966"/>
                </a:lnTo>
                <a:lnTo>
                  <a:pt x="778508" y="681666"/>
                </a:lnTo>
                <a:lnTo>
                  <a:pt x="829308" y="681666"/>
                </a:lnTo>
                <a:lnTo>
                  <a:pt x="829308" y="668966"/>
                </a:lnTo>
                <a:close/>
              </a:path>
              <a:path w="1444625" h="681989">
                <a:moveTo>
                  <a:pt x="740408" y="668966"/>
                </a:moveTo>
                <a:lnTo>
                  <a:pt x="689608" y="668966"/>
                </a:lnTo>
                <a:lnTo>
                  <a:pt x="689608" y="681666"/>
                </a:lnTo>
                <a:lnTo>
                  <a:pt x="740408" y="681666"/>
                </a:lnTo>
                <a:lnTo>
                  <a:pt x="740408" y="668966"/>
                </a:lnTo>
                <a:close/>
              </a:path>
              <a:path w="1444625" h="681989">
                <a:moveTo>
                  <a:pt x="651508" y="668966"/>
                </a:moveTo>
                <a:lnTo>
                  <a:pt x="600707" y="668966"/>
                </a:lnTo>
                <a:lnTo>
                  <a:pt x="600707" y="681666"/>
                </a:lnTo>
                <a:lnTo>
                  <a:pt x="651508" y="681666"/>
                </a:lnTo>
                <a:lnTo>
                  <a:pt x="651508" y="668966"/>
                </a:lnTo>
                <a:close/>
              </a:path>
              <a:path w="1444625" h="681989">
                <a:moveTo>
                  <a:pt x="562607" y="668966"/>
                </a:moveTo>
                <a:lnTo>
                  <a:pt x="511807" y="668966"/>
                </a:lnTo>
                <a:lnTo>
                  <a:pt x="511807" y="681666"/>
                </a:lnTo>
                <a:lnTo>
                  <a:pt x="562607" y="681666"/>
                </a:lnTo>
                <a:lnTo>
                  <a:pt x="562607" y="668966"/>
                </a:lnTo>
                <a:close/>
              </a:path>
              <a:path w="1444625" h="681989">
                <a:moveTo>
                  <a:pt x="473707" y="668966"/>
                </a:moveTo>
                <a:lnTo>
                  <a:pt x="422907" y="668966"/>
                </a:lnTo>
                <a:lnTo>
                  <a:pt x="422907" y="681666"/>
                </a:lnTo>
                <a:lnTo>
                  <a:pt x="473707" y="681666"/>
                </a:lnTo>
                <a:lnTo>
                  <a:pt x="473707" y="668966"/>
                </a:lnTo>
                <a:close/>
              </a:path>
              <a:path w="1444625" h="681989">
                <a:moveTo>
                  <a:pt x="384807" y="668966"/>
                </a:moveTo>
                <a:lnTo>
                  <a:pt x="334007" y="668966"/>
                </a:lnTo>
                <a:lnTo>
                  <a:pt x="334007" y="681666"/>
                </a:lnTo>
                <a:lnTo>
                  <a:pt x="384807" y="681666"/>
                </a:lnTo>
                <a:lnTo>
                  <a:pt x="384807" y="668966"/>
                </a:lnTo>
                <a:close/>
              </a:path>
              <a:path w="1444625" h="681989">
                <a:moveTo>
                  <a:pt x="295907" y="668966"/>
                </a:moveTo>
                <a:lnTo>
                  <a:pt x="245107" y="668966"/>
                </a:lnTo>
                <a:lnTo>
                  <a:pt x="245107" y="681666"/>
                </a:lnTo>
                <a:lnTo>
                  <a:pt x="295907" y="681666"/>
                </a:lnTo>
                <a:lnTo>
                  <a:pt x="295907" y="668966"/>
                </a:lnTo>
                <a:close/>
              </a:path>
              <a:path w="1444625" h="681989">
                <a:moveTo>
                  <a:pt x="207007" y="668966"/>
                </a:moveTo>
                <a:lnTo>
                  <a:pt x="156207" y="668966"/>
                </a:lnTo>
                <a:lnTo>
                  <a:pt x="156207" y="681666"/>
                </a:lnTo>
                <a:lnTo>
                  <a:pt x="207007" y="681666"/>
                </a:lnTo>
                <a:lnTo>
                  <a:pt x="207007" y="668966"/>
                </a:lnTo>
                <a:close/>
              </a:path>
              <a:path w="1444625" h="681989">
                <a:moveTo>
                  <a:pt x="118107" y="668966"/>
                </a:moveTo>
                <a:lnTo>
                  <a:pt x="67307" y="668966"/>
                </a:lnTo>
                <a:lnTo>
                  <a:pt x="67307" y="681666"/>
                </a:lnTo>
                <a:lnTo>
                  <a:pt x="118107" y="681666"/>
                </a:lnTo>
                <a:lnTo>
                  <a:pt x="118107" y="668966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54984" y="2466718"/>
            <a:ext cx="508634" cy="362585"/>
          </a:xfrm>
          <a:custGeom>
            <a:avLst/>
            <a:gdLst/>
            <a:ahLst/>
            <a:cxnLst/>
            <a:rect l="l" t="t" r="r" b="b"/>
            <a:pathLst>
              <a:path w="508635" h="362585">
                <a:moveTo>
                  <a:pt x="7212" y="0"/>
                </a:moveTo>
                <a:lnTo>
                  <a:pt x="0" y="10453"/>
                </a:lnTo>
                <a:lnTo>
                  <a:pt x="41813" y="39302"/>
                </a:lnTo>
                <a:lnTo>
                  <a:pt x="49025" y="28849"/>
                </a:lnTo>
                <a:lnTo>
                  <a:pt x="7212" y="0"/>
                </a:lnTo>
                <a:close/>
              </a:path>
              <a:path w="508635" h="362585">
                <a:moveTo>
                  <a:pt x="80385" y="50487"/>
                </a:moveTo>
                <a:lnTo>
                  <a:pt x="73173" y="60939"/>
                </a:lnTo>
                <a:lnTo>
                  <a:pt x="114985" y="89790"/>
                </a:lnTo>
                <a:lnTo>
                  <a:pt x="122198" y="79336"/>
                </a:lnTo>
                <a:lnTo>
                  <a:pt x="80385" y="50487"/>
                </a:lnTo>
                <a:close/>
              </a:path>
              <a:path w="508635" h="362585">
                <a:moveTo>
                  <a:pt x="153558" y="100973"/>
                </a:moveTo>
                <a:lnTo>
                  <a:pt x="146345" y="111427"/>
                </a:lnTo>
                <a:lnTo>
                  <a:pt x="188159" y="140276"/>
                </a:lnTo>
                <a:lnTo>
                  <a:pt x="195371" y="129824"/>
                </a:lnTo>
                <a:lnTo>
                  <a:pt x="153558" y="100973"/>
                </a:lnTo>
                <a:close/>
              </a:path>
              <a:path w="508635" h="362585">
                <a:moveTo>
                  <a:pt x="226730" y="151461"/>
                </a:moveTo>
                <a:lnTo>
                  <a:pt x="219518" y="161914"/>
                </a:lnTo>
                <a:lnTo>
                  <a:pt x="261331" y="190764"/>
                </a:lnTo>
                <a:lnTo>
                  <a:pt x="268544" y="180310"/>
                </a:lnTo>
                <a:lnTo>
                  <a:pt x="226730" y="151461"/>
                </a:lnTo>
                <a:close/>
              </a:path>
              <a:path w="508635" h="362585">
                <a:moveTo>
                  <a:pt x="299904" y="201949"/>
                </a:moveTo>
                <a:lnTo>
                  <a:pt x="292691" y="212401"/>
                </a:lnTo>
                <a:lnTo>
                  <a:pt x="334504" y="241251"/>
                </a:lnTo>
                <a:lnTo>
                  <a:pt x="341716" y="230798"/>
                </a:lnTo>
                <a:lnTo>
                  <a:pt x="299904" y="201949"/>
                </a:lnTo>
                <a:close/>
              </a:path>
              <a:path w="508635" h="362585">
                <a:moveTo>
                  <a:pt x="373076" y="252435"/>
                </a:moveTo>
                <a:lnTo>
                  <a:pt x="365864" y="262888"/>
                </a:lnTo>
                <a:lnTo>
                  <a:pt x="407677" y="291739"/>
                </a:lnTo>
                <a:lnTo>
                  <a:pt x="414889" y="281285"/>
                </a:lnTo>
                <a:lnTo>
                  <a:pt x="373076" y="252435"/>
                </a:lnTo>
                <a:close/>
              </a:path>
              <a:path w="508635" h="362585">
                <a:moveTo>
                  <a:pt x="492360" y="342452"/>
                </a:moveTo>
                <a:lnTo>
                  <a:pt x="429028" y="349759"/>
                </a:lnTo>
                <a:lnTo>
                  <a:pt x="426530" y="352910"/>
                </a:lnTo>
                <a:lnTo>
                  <a:pt x="427334" y="359877"/>
                </a:lnTo>
                <a:lnTo>
                  <a:pt x="430484" y="362375"/>
                </a:lnTo>
                <a:lnTo>
                  <a:pt x="508233" y="353405"/>
                </a:lnTo>
                <a:lnTo>
                  <a:pt x="507241" y="349487"/>
                </a:lnTo>
                <a:lnTo>
                  <a:pt x="494141" y="349487"/>
                </a:lnTo>
                <a:lnTo>
                  <a:pt x="492360" y="342452"/>
                </a:lnTo>
                <a:close/>
              </a:path>
              <a:path w="508635" h="362585">
                <a:moveTo>
                  <a:pt x="499569" y="341621"/>
                </a:moveTo>
                <a:lnTo>
                  <a:pt x="492360" y="342452"/>
                </a:lnTo>
                <a:lnTo>
                  <a:pt x="494141" y="349487"/>
                </a:lnTo>
                <a:lnTo>
                  <a:pt x="499569" y="341621"/>
                </a:lnTo>
                <a:close/>
              </a:path>
              <a:path w="508635" h="362585">
                <a:moveTo>
                  <a:pt x="505249" y="341621"/>
                </a:moveTo>
                <a:lnTo>
                  <a:pt x="499569" y="341621"/>
                </a:lnTo>
                <a:lnTo>
                  <a:pt x="494141" y="349487"/>
                </a:lnTo>
                <a:lnTo>
                  <a:pt x="507241" y="349487"/>
                </a:lnTo>
                <a:lnTo>
                  <a:pt x="505249" y="341621"/>
                </a:lnTo>
                <a:close/>
              </a:path>
              <a:path w="508635" h="362585">
                <a:moveTo>
                  <a:pt x="485567" y="275475"/>
                </a:moveTo>
                <a:lnTo>
                  <a:pt x="478768" y="277197"/>
                </a:lnTo>
                <a:lnTo>
                  <a:pt x="476711" y="280652"/>
                </a:lnTo>
                <a:lnTo>
                  <a:pt x="492360" y="342452"/>
                </a:lnTo>
                <a:lnTo>
                  <a:pt x="499569" y="341621"/>
                </a:lnTo>
                <a:lnTo>
                  <a:pt x="505249" y="341621"/>
                </a:lnTo>
                <a:lnTo>
                  <a:pt x="489022" y="277534"/>
                </a:lnTo>
                <a:lnTo>
                  <a:pt x="485567" y="275475"/>
                </a:lnTo>
                <a:close/>
              </a:path>
              <a:path w="508635" h="362585">
                <a:moveTo>
                  <a:pt x="446248" y="302922"/>
                </a:moveTo>
                <a:lnTo>
                  <a:pt x="439036" y="313376"/>
                </a:lnTo>
                <a:lnTo>
                  <a:pt x="480849" y="342225"/>
                </a:lnTo>
                <a:lnTo>
                  <a:pt x="488062" y="331772"/>
                </a:lnTo>
                <a:lnTo>
                  <a:pt x="446248" y="302922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37169" y="3820667"/>
            <a:ext cx="94361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12090" marR="5080" indent="-200025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solidFill>
                  <a:srgbClr val="FFFFFF"/>
                </a:solidFill>
                <a:cs typeface="Calibri"/>
              </a:rPr>
              <a:t>O</a:t>
            </a:r>
            <a:r>
              <a:rPr sz="1400" dirty="0">
                <a:solidFill>
                  <a:srgbClr val="FFFFFF"/>
                </a:solidFill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-</a:t>
            </a:r>
            <a:r>
              <a:rPr sz="1400" dirty="0">
                <a:solidFill>
                  <a:srgbClr val="FFFFFF"/>
                </a:solidFill>
                <a:cs typeface="Calibri"/>
              </a:rPr>
              <a:t>p</a:t>
            </a:r>
            <a:r>
              <a:rPr sz="1400" spc="-25" dirty="0">
                <a:solidFill>
                  <a:srgbClr val="FFFFFF"/>
                </a:solidFill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cs typeface="Calibri"/>
              </a:rPr>
              <a:t>m</a:t>
            </a:r>
            <a:r>
              <a:rPr sz="1400" dirty="0">
                <a:solidFill>
                  <a:srgbClr val="FFFFFF"/>
                </a:solidFill>
                <a:cs typeface="Calibri"/>
              </a:rPr>
              <a:t>ises 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servers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19371" y="2836741"/>
            <a:ext cx="962807" cy="9628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09965" y="1723644"/>
            <a:ext cx="1189990" cy="4400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101600">
              <a:lnSpc>
                <a:spcPts val="1580"/>
              </a:lnSpc>
              <a:spcBef>
                <a:spcPts val="23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CloudWatch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Agent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installed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782325" y="1638204"/>
            <a:ext cx="1444625" cy="681990"/>
          </a:xfrm>
          <a:custGeom>
            <a:avLst/>
            <a:gdLst/>
            <a:ahLst/>
            <a:cxnLst/>
            <a:rect l="l" t="t" r="r" b="b"/>
            <a:pathLst>
              <a:path w="1444625" h="681989">
                <a:moveTo>
                  <a:pt x="12700" y="668966"/>
                </a:moveTo>
                <a:lnTo>
                  <a:pt x="6350" y="668966"/>
                </a:lnTo>
                <a:lnTo>
                  <a:pt x="6350" y="681666"/>
                </a:lnTo>
                <a:lnTo>
                  <a:pt x="29207" y="681666"/>
                </a:lnTo>
                <a:lnTo>
                  <a:pt x="29207" y="675316"/>
                </a:lnTo>
                <a:lnTo>
                  <a:pt x="12700" y="675316"/>
                </a:lnTo>
                <a:lnTo>
                  <a:pt x="12700" y="668966"/>
                </a:lnTo>
                <a:close/>
              </a:path>
              <a:path w="1444625" h="681989">
                <a:moveTo>
                  <a:pt x="12700" y="624516"/>
                </a:moveTo>
                <a:lnTo>
                  <a:pt x="0" y="624516"/>
                </a:lnTo>
                <a:lnTo>
                  <a:pt x="0" y="675316"/>
                </a:lnTo>
                <a:lnTo>
                  <a:pt x="6350" y="675316"/>
                </a:lnTo>
                <a:lnTo>
                  <a:pt x="6350" y="668966"/>
                </a:lnTo>
                <a:lnTo>
                  <a:pt x="12700" y="668966"/>
                </a:lnTo>
                <a:lnTo>
                  <a:pt x="12700" y="624516"/>
                </a:lnTo>
                <a:close/>
              </a:path>
              <a:path w="1444625" h="681989">
                <a:moveTo>
                  <a:pt x="29207" y="668966"/>
                </a:moveTo>
                <a:lnTo>
                  <a:pt x="12700" y="668966"/>
                </a:lnTo>
                <a:lnTo>
                  <a:pt x="12700" y="675316"/>
                </a:lnTo>
                <a:lnTo>
                  <a:pt x="29207" y="675316"/>
                </a:lnTo>
                <a:lnTo>
                  <a:pt x="29207" y="668966"/>
                </a:lnTo>
                <a:close/>
              </a:path>
              <a:path w="1444625" h="681989">
                <a:moveTo>
                  <a:pt x="12700" y="535616"/>
                </a:moveTo>
                <a:lnTo>
                  <a:pt x="0" y="535616"/>
                </a:lnTo>
                <a:lnTo>
                  <a:pt x="0" y="586416"/>
                </a:lnTo>
                <a:lnTo>
                  <a:pt x="12700" y="586416"/>
                </a:lnTo>
                <a:lnTo>
                  <a:pt x="12700" y="535616"/>
                </a:lnTo>
                <a:close/>
              </a:path>
              <a:path w="1444625" h="681989">
                <a:moveTo>
                  <a:pt x="12700" y="446716"/>
                </a:moveTo>
                <a:lnTo>
                  <a:pt x="0" y="446716"/>
                </a:lnTo>
                <a:lnTo>
                  <a:pt x="0" y="497516"/>
                </a:lnTo>
                <a:lnTo>
                  <a:pt x="12700" y="497516"/>
                </a:lnTo>
                <a:lnTo>
                  <a:pt x="12700" y="446716"/>
                </a:lnTo>
                <a:close/>
              </a:path>
              <a:path w="1444625" h="681989">
                <a:moveTo>
                  <a:pt x="12700" y="357816"/>
                </a:moveTo>
                <a:lnTo>
                  <a:pt x="0" y="357816"/>
                </a:lnTo>
                <a:lnTo>
                  <a:pt x="0" y="408616"/>
                </a:lnTo>
                <a:lnTo>
                  <a:pt x="12700" y="408616"/>
                </a:lnTo>
                <a:lnTo>
                  <a:pt x="12700" y="357816"/>
                </a:lnTo>
                <a:close/>
              </a:path>
              <a:path w="1444625" h="681989">
                <a:moveTo>
                  <a:pt x="12700" y="268916"/>
                </a:moveTo>
                <a:lnTo>
                  <a:pt x="0" y="268916"/>
                </a:lnTo>
                <a:lnTo>
                  <a:pt x="0" y="319716"/>
                </a:lnTo>
                <a:lnTo>
                  <a:pt x="12700" y="319716"/>
                </a:lnTo>
                <a:lnTo>
                  <a:pt x="12700" y="268916"/>
                </a:lnTo>
                <a:close/>
              </a:path>
              <a:path w="1444625" h="681989">
                <a:moveTo>
                  <a:pt x="12700" y="180016"/>
                </a:moveTo>
                <a:lnTo>
                  <a:pt x="0" y="180016"/>
                </a:lnTo>
                <a:lnTo>
                  <a:pt x="0" y="230816"/>
                </a:lnTo>
                <a:lnTo>
                  <a:pt x="12700" y="230816"/>
                </a:lnTo>
                <a:lnTo>
                  <a:pt x="12700" y="180016"/>
                </a:lnTo>
                <a:close/>
              </a:path>
              <a:path w="1444625" h="681989">
                <a:moveTo>
                  <a:pt x="12700" y="91116"/>
                </a:moveTo>
                <a:lnTo>
                  <a:pt x="0" y="91116"/>
                </a:lnTo>
                <a:lnTo>
                  <a:pt x="0" y="141916"/>
                </a:lnTo>
                <a:lnTo>
                  <a:pt x="12700" y="141916"/>
                </a:lnTo>
                <a:lnTo>
                  <a:pt x="12700" y="91116"/>
                </a:lnTo>
                <a:close/>
              </a:path>
              <a:path w="1444625" h="681989">
                <a:moveTo>
                  <a:pt x="10483" y="0"/>
                </a:moveTo>
                <a:lnTo>
                  <a:pt x="0" y="0"/>
                </a:lnTo>
                <a:lnTo>
                  <a:pt x="0" y="53016"/>
                </a:lnTo>
                <a:lnTo>
                  <a:pt x="12700" y="53016"/>
                </a:lnTo>
                <a:lnTo>
                  <a:pt x="12700" y="12700"/>
                </a:lnTo>
                <a:lnTo>
                  <a:pt x="6350" y="12700"/>
                </a:lnTo>
                <a:lnTo>
                  <a:pt x="10483" y="8566"/>
                </a:lnTo>
                <a:lnTo>
                  <a:pt x="10483" y="0"/>
                </a:lnTo>
                <a:close/>
              </a:path>
              <a:path w="1444625" h="681989">
                <a:moveTo>
                  <a:pt x="10483" y="8566"/>
                </a:moveTo>
                <a:lnTo>
                  <a:pt x="6350" y="12700"/>
                </a:lnTo>
                <a:lnTo>
                  <a:pt x="10483" y="12700"/>
                </a:lnTo>
                <a:lnTo>
                  <a:pt x="10483" y="8566"/>
                </a:lnTo>
                <a:close/>
              </a:path>
              <a:path w="1444625" h="681989">
                <a:moveTo>
                  <a:pt x="12700" y="6350"/>
                </a:moveTo>
                <a:lnTo>
                  <a:pt x="10483" y="8566"/>
                </a:lnTo>
                <a:lnTo>
                  <a:pt x="10483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1444625" h="681989">
                <a:moveTo>
                  <a:pt x="99383" y="0"/>
                </a:moveTo>
                <a:lnTo>
                  <a:pt x="48583" y="0"/>
                </a:lnTo>
                <a:lnTo>
                  <a:pt x="48583" y="12700"/>
                </a:lnTo>
                <a:lnTo>
                  <a:pt x="99383" y="12700"/>
                </a:lnTo>
                <a:lnTo>
                  <a:pt x="99383" y="0"/>
                </a:lnTo>
                <a:close/>
              </a:path>
              <a:path w="1444625" h="681989">
                <a:moveTo>
                  <a:pt x="188283" y="0"/>
                </a:moveTo>
                <a:lnTo>
                  <a:pt x="137483" y="0"/>
                </a:lnTo>
                <a:lnTo>
                  <a:pt x="137483" y="12700"/>
                </a:lnTo>
                <a:lnTo>
                  <a:pt x="188283" y="12700"/>
                </a:lnTo>
                <a:lnTo>
                  <a:pt x="188283" y="0"/>
                </a:lnTo>
                <a:close/>
              </a:path>
              <a:path w="1444625" h="681989">
                <a:moveTo>
                  <a:pt x="277183" y="0"/>
                </a:moveTo>
                <a:lnTo>
                  <a:pt x="226383" y="0"/>
                </a:lnTo>
                <a:lnTo>
                  <a:pt x="226383" y="12700"/>
                </a:lnTo>
                <a:lnTo>
                  <a:pt x="277183" y="12700"/>
                </a:lnTo>
                <a:lnTo>
                  <a:pt x="277183" y="0"/>
                </a:lnTo>
                <a:close/>
              </a:path>
              <a:path w="1444625" h="681989">
                <a:moveTo>
                  <a:pt x="366083" y="0"/>
                </a:moveTo>
                <a:lnTo>
                  <a:pt x="315283" y="0"/>
                </a:lnTo>
                <a:lnTo>
                  <a:pt x="315283" y="12700"/>
                </a:lnTo>
                <a:lnTo>
                  <a:pt x="366083" y="12700"/>
                </a:lnTo>
                <a:lnTo>
                  <a:pt x="366083" y="0"/>
                </a:lnTo>
                <a:close/>
              </a:path>
              <a:path w="1444625" h="681989">
                <a:moveTo>
                  <a:pt x="454983" y="0"/>
                </a:moveTo>
                <a:lnTo>
                  <a:pt x="404183" y="0"/>
                </a:lnTo>
                <a:lnTo>
                  <a:pt x="404183" y="12700"/>
                </a:lnTo>
                <a:lnTo>
                  <a:pt x="454983" y="12700"/>
                </a:lnTo>
                <a:lnTo>
                  <a:pt x="454983" y="0"/>
                </a:lnTo>
                <a:close/>
              </a:path>
              <a:path w="1444625" h="681989">
                <a:moveTo>
                  <a:pt x="543883" y="0"/>
                </a:moveTo>
                <a:lnTo>
                  <a:pt x="493083" y="0"/>
                </a:lnTo>
                <a:lnTo>
                  <a:pt x="493083" y="12700"/>
                </a:lnTo>
                <a:lnTo>
                  <a:pt x="543883" y="12700"/>
                </a:lnTo>
                <a:lnTo>
                  <a:pt x="543883" y="0"/>
                </a:lnTo>
                <a:close/>
              </a:path>
              <a:path w="1444625" h="681989">
                <a:moveTo>
                  <a:pt x="632783" y="0"/>
                </a:moveTo>
                <a:lnTo>
                  <a:pt x="581983" y="0"/>
                </a:lnTo>
                <a:lnTo>
                  <a:pt x="581983" y="12700"/>
                </a:lnTo>
                <a:lnTo>
                  <a:pt x="632783" y="12700"/>
                </a:lnTo>
                <a:lnTo>
                  <a:pt x="632783" y="0"/>
                </a:lnTo>
                <a:close/>
              </a:path>
              <a:path w="1444625" h="681989">
                <a:moveTo>
                  <a:pt x="721683" y="0"/>
                </a:moveTo>
                <a:lnTo>
                  <a:pt x="670883" y="0"/>
                </a:lnTo>
                <a:lnTo>
                  <a:pt x="670883" y="12700"/>
                </a:lnTo>
                <a:lnTo>
                  <a:pt x="721683" y="12700"/>
                </a:lnTo>
                <a:lnTo>
                  <a:pt x="721683" y="0"/>
                </a:lnTo>
                <a:close/>
              </a:path>
              <a:path w="1444625" h="681989">
                <a:moveTo>
                  <a:pt x="810583" y="0"/>
                </a:moveTo>
                <a:lnTo>
                  <a:pt x="759783" y="0"/>
                </a:lnTo>
                <a:lnTo>
                  <a:pt x="759783" y="12700"/>
                </a:lnTo>
                <a:lnTo>
                  <a:pt x="810583" y="12700"/>
                </a:lnTo>
                <a:lnTo>
                  <a:pt x="810583" y="0"/>
                </a:lnTo>
                <a:close/>
              </a:path>
              <a:path w="1444625" h="681989">
                <a:moveTo>
                  <a:pt x="899483" y="0"/>
                </a:moveTo>
                <a:lnTo>
                  <a:pt x="848683" y="0"/>
                </a:lnTo>
                <a:lnTo>
                  <a:pt x="848683" y="12700"/>
                </a:lnTo>
                <a:lnTo>
                  <a:pt x="899483" y="12700"/>
                </a:lnTo>
                <a:lnTo>
                  <a:pt x="899483" y="0"/>
                </a:lnTo>
                <a:close/>
              </a:path>
              <a:path w="1444625" h="681989">
                <a:moveTo>
                  <a:pt x="988383" y="0"/>
                </a:moveTo>
                <a:lnTo>
                  <a:pt x="937583" y="0"/>
                </a:lnTo>
                <a:lnTo>
                  <a:pt x="937583" y="12700"/>
                </a:lnTo>
                <a:lnTo>
                  <a:pt x="988383" y="12700"/>
                </a:lnTo>
                <a:lnTo>
                  <a:pt x="988383" y="0"/>
                </a:lnTo>
                <a:close/>
              </a:path>
              <a:path w="1444625" h="681989">
                <a:moveTo>
                  <a:pt x="1077283" y="0"/>
                </a:moveTo>
                <a:lnTo>
                  <a:pt x="1026483" y="0"/>
                </a:lnTo>
                <a:lnTo>
                  <a:pt x="1026483" y="12700"/>
                </a:lnTo>
                <a:lnTo>
                  <a:pt x="1077283" y="12700"/>
                </a:lnTo>
                <a:lnTo>
                  <a:pt x="1077283" y="0"/>
                </a:lnTo>
                <a:close/>
              </a:path>
              <a:path w="1444625" h="681989">
                <a:moveTo>
                  <a:pt x="1166183" y="0"/>
                </a:moveTo>
                <a:lnTo>
                  <a:pt x="1115383" y="0"/>
                </a:lnTo>
                <a:lnTo>
                  <a:pt x="1115383" y="12700"/>
                </a:lnTo>
                <a:lnTo>
                  <a:pt x="1166183" y="12700"/>
                </a:lnTo>
                <a:lnTo>
                  <a:pt x="1166183" y="0"/>
                </a:lnTo>
                <a:close/>
              </a:path>
              <a:path w="1444625" h="681989">
                <a:moveTo>
                  <a:pt x="1255083" y="0"/>
                </a:moveTo>
                <a:lnTo>
                  <a:pt x="1204283" y="0"/>
                </a:lnTo>
                <a:lnTo>
                  <a:pt x="1204283" y="12700"/>
                </a:lnTo>
                <a:lnTo>
                  <a:pt x="1255083" y="12700"/>
                </a:lnTo>
                <a:lnTo>
                  <a:pt x="1255083" y="0"/>
                </a:lnTo>
                <a:close/>
              </a:path>
              <a:path w="1444625" h="681989">
                <a:moveTo>
                  <a:pt x="1343983" y="0"/>
                </a:moveTo>
                <a:lnTo>
                  <a:pt x="1293183" y="0"/>
                </a:lnTo>
                <a:lnTo>
                  <a:pt x="1293183" y="12700"/>
                </a:lnTo>
                <a:lnTo>
                  <a:pt x="1343983" y="12700"/>
                </a:lnTo>
                <a:lnTo>
                  <a:pt x="1343983" y="0"/>
                </a:lnTo>
                <a:close/>
              </a:path>
              <a:path w="1444625" h="681989">
                <a:moveTo>
                  <a:pt x="1432883" y="0"/>
                </a:moveTo>
                <a:lnTo>
                  <a:pt x="1382083" y="0"/>
                </a:lnTo>
                <a:lnTo>
                  <a:pt x="1382083" y="12700"/>
                </a:lnTo>
                <a:lnTo>
                  <a:pt x="1432883" y="12700"/>
                </a:lnTo>
                <a:lnTo>
                  <a:pt x="1432883" y="0"/>
                </a:lnTo>
                <a:close/>
              </a:path>
              <a:path w="1444625" h="681989">
                <a:moveTo>
                  <a:pt x="1444312" y="39371"/>
                </a:moveTo>
                <a:lnTo>
                  <a:pt x="1431612" y="39371"/>
                </a:lnTo>
                <a:lnTo>
                  <a:pt x="1431612" y="90171"/>
                </a:lnTo>
                <a:lnTo>
                  <a:pt x="1444312" y="90171"/>
                </a:lnTo>
                <a:lnTo>
                  <a:pt x="1444312" y="39371"/>
                </a:lnTo>
                <a:close/>
              </a:path>
              <a:path w="1444625" h="681989">
                <a:moveTo>
                  <a:pt x="1444312" y="128271"/>
                </a:moveTo>
                <a:lnTo>
                  <a:pt x="1431612" y="128271"/>
                </a:lnTo>
                <a:lnTo>
                  <a:pt x="1431612" y="179071"/>
                </a:lnTo>
                <a:lnTo>
                  <a:pt x="1444312" y="179071"/>
                </a:lnTo>
                <a:lnTo>
                  <a:pt x="1444312" y="128271"/>
                </a:lnTo>
                <a:close/>
              </a:path>
              <a:path w="1444625" h="681989">
                <a:moveTo>
                  <a:pt x="1444312" y="217171"/>
                </a:moveTo>
                <a:lnTo>
                  <a:pt x="1431612" y="217171"/>
                </a:lnTo>
                <a:lnTo>
                  <a:pt x="1431612" y="267971"/>
                </a:lnTo>
                <a:lnTo>
                  <a:pt x="1444312" y="267971"/>
                </a:lnTo>
                <a:lnTo>
                  <a:pt x="1444312" y="217171"/>
                </a:lnTo>
                <a:close/>
              </a:path>
              <a:path w="1444625" h="681989">
                <a:moveTo>
                  <a:pt x="1444312" y="306071"/>
                </a:moveTo>
                <a:lnTo>
                  <a:pt x="1431612" y="306071"/>
                </a:lnTo>
                <a:lnTo>
                  <a:pt x="1431612" y="356871"/>
                </a:lnTo>
                <a:lnTo>
                  <a:pt x="1444312" y="356871"/>
                </a:lnTo>
                <a:lnTo>
                  <a:pt x="1444312" y="306071"/>
                </a:lnTo>
                <a:close/>
              </a:path>
              <a:path w="1444625" h="681989">
                <a:moveTo>
                  <a:pt x="1444312" y="394971"/>
                </a:moveTo>
                <a:lnTo>
                  <a:pt x="1431612" y="394971"/>
                </a:lnTo>
                <a:lnTo>
                  <a:pt x="1431612" y="445771"/>
                </a:lnTo>
                <a:lnTo>
                  <a:pt x="1444312" y="445771"/>
                </a:lnTo>
                <a:lnTo>
                  <a:pt x="1444312" y="394971"/>
                </a:lnTo>
                <a:close/>
              </a:path>
              <a:path w="1444625" h="681989">
                <a:moveTo>
                  <a:pt x="1444312" y="483871"/>
                </a:moveTo>
                <a:lnTo>
                  <a:pt x="1431612" y="483871"/>
                </a:lnTo>
                <a:lnTo>
                  <a:pt x="1431612" y="534671"/>
                </a:lnTo>
                <a:lnTo>
                  <a:pt x="1444312" y="534671"/>
                </a:lnTo>
                <a:lnTo>
                  <a:pt x="1444312" y="483871"/>
                </a:lnTo>
                <a:close/>
              </a:path>
              <a:path w="1444625" h="681989">
                <a:moveTo>
                  <a:pt x="1444312" y="572771"/>
                </a:moveTo>
                <a:lnTo>
                  <a:pt x="1431612" y="572771"/>
                </a:lnTo>
                <a:lnTo>
                  <a:pt x="1431612" y="623571"/>
                </a:lnTo>
                <a:lnTo>
                  <a:pt x="1444312" y="623571"/>
                </a:lnTo>
                <a:lnTo>
                  <a:pt x="1444312" y="572771"/>
                </a:lnTo>
                <a:close/>
              </a:path>
              <a:path w="1444625" h="681989">
                <a:moveTo>
                  <a:pt x="1431612" y="668966"/>
                </a:moveTo>
                <a:lnTo>
                  <a:pt x="1400807" y="668966"/>
                </a:lnTo>
                <a:lnTo>
                  <a:pt x="1400807" y="681666"/>
                </a:lnTo>
                <a:lnTo>
                  <a:pt x="1444312" y="681666"/>
                </a:lnTo>
                <a:lnTo>
                  <a:pt x="1444312" y="675316"/>
                </a:lnTo>
                <a:lnTo>
                  <a:pt x="1431612" y="675316"/>
                </a:lnTo>
                <a:lnTo>
                  <a:pt x="1431612" y="668966"/>
                </a:lnTo>
                <a:close/>
              </a:path>
              <a:path w="1444625" h="681989">
                <a:moveTo>
                  <a:pt x="1444312" y="661671"/>
                </a:moveTo>
                <a:lnTo>
                  <a:pt x="1431612" y="661671"/>
                </a:lnTo>
                <a:lnTo>
                  <a:pt x="1431612" y="675316"/>
                </a:lnTo>
                <a:lnTo>
                  <a:pt x="1437962" y="668966"/>
                </a:lnTo>
                <a:lnTo>
                  <a:pt x="1444312" y="668966"/>
                </a:lnTo>
                <a:lnTo>
                  <a:pt x="1444312" y="661671"/>
                </a:lnTo>
                <a:close/>
              </a:path>
              <a:path w="1444625" h="681989">
                <a:moveTo>
                  <a:pt x="1444312" y="668966"/>
                </a:moveTo>
                <a:lnTo>
                  <a:pt x="1437962" y="668966"/>
                </a:lnTo>
                <a:lnTo>
                  <a:pt x="1431612" y="675316"/>
                </a:lnTo>
                <a:lnTo>
                  <a:pt x="1444312" y="675316"/>
                </a:lnTo>
                <a:lnTo>
                  <a:pt x="1444312" y="668966"/>
                </a:lnTo>
                <a:close/>
              </a:path>
              <a:path w="1444625" h="681989">
                <a:moveTo>
                  <a:pt x="1362707" y="668966"/>
                </a:moveTo>
                <a:lnTo>
                  <a:pt x="1311907" y="668966"/>
                </a:lnTo>
                <a:lnTo>
                  <a:pt x="1311907" y="681666"/>
                </a:lnTo>
                <a:lnTo>
                  <a:pt x="1362707" y="681666"/>
                </a:lnTo>
                <a:lnTo>
                  <a:pt x="1362707" y="668966"/>
                </a:lnTo>
                <a:close/>
              </a:path>
              <a:path w="1444625" h="681989">
                <a:moveTo>
                  <a:pt x="1273807" y="668966"/>
                </a:moveTo>
                <a:lnTo>
                  <a:pt x="1223007" y="668966"/>
                </a:lnTo>
                <a:lnTo>
                  <a:pt x="1223007" y="681666"/>
                </a:lnTo>
                <a:lnTo>
                  <a:pt x="1273807" y="681666"/>
                </a:lnTo>
                <a:lnTo>
                  <a:pt x="1273807" y="668966"/>
                </a:lnTo>
                <a:close/>
              </a:path>
              <a:path w="1444625" h="681989">
                <a:moveTo>
                  <a:pt x="1184907" y="668966"/>
                </a:moveTo>
                <a:lnTo>
                  <a:pt x="1134107" y="668966"/>
                </a:lnTo>
                <a:lnTo>
                  <a:pt x="1134107" y="681666"/>
                </a:lnTo>
                <a:lnTo>
                  <a:pt x="1184907" y="681666"/>
                </a:lnTo>
                <a:lnTo>
                  <a:pt x="1184907" y="668966"/>
                </a:lnTo>
                <a:close/>
              </a:path>
              <a:path w="1444625" h="681989">
                <a:moveTo>
                  <a:pt x="1096007" y="668966"/>
                </a:moveTo>
                <a:lnTo>
                  <a:pt x="1045207" y="668966"/>
                </a:lnTo>
                <a:lnTo>
                  <a:pt x="1045207" y="681666"/>
                </a:lnTo>
                <a:lnTo>
                  <a:pt x="1096007" y="681666"/>
                </a:lnTo>
                <a:lnTo>
                  <a:pt x="1096007" y="668966"/>
                </a:lnTo>
                <a:close/>
              </a:path>
              <a:path w="1444625" h="681989">
                <a:moveTo>
                  <a:pt x="1007107" y="668966"/>
                </a:moveTo>
                <a:lnTo>
                  <a:pt x="956307" y="668966"/>
                </a:lnTo>
                <a:lnTo>
                  <a:pt x="956307" y="681666"/>
                </a:lnTo>
                <a:lnTo>
                  <a:pt x="1007107" y="681666"/>
                </a:lnTo>
                <a:lnTo>
                  <a:pt x="1007107" y="668966"/>
                </a:lnTo>
                <a:close/>
              </a:path>
              <a:path w="1444625" h="681989">
                <a:moveTo>
                  <a:pt x="918207" y="668966"/>
                </a:moveTo>
                <a:lnTo>
                  <a:pt x="867407" y="668966"/>
                </a:lnTo>
                <a:lnTo>
                  <a:pt x="867407" y="681666"/>
                </a:lnTo>
                <a:lnTo>
                  <a:pt x="918207" y="681666"/>
                </a:lnTo>
                <a:lnTo>
                  <a:pt x="918207" y="668966"/>
                </a:lnTo>
                <a:close/>
              </a:path>
              <a:path w="1444625" h="681989">
                <a:moveTo>
                  <a:pt x="829307" y="668966"/>
                </a:moveTo>
                <a:lnTo>
                  <a:pt x="778507" y="668966"/>
                </a:lnTo>
                <a:lnTo>
                  <a:pt x="778507" y="681666"/>
                </a:lnTo>
                <a:lnTo>
                  <a:pt x="829307" y="681666"/>
                </a:lnTo>
                <a:lnTo>
                  <a:pt x="829307" y="668966"/>
                </a:lnTo>
                <a:close/>
              </a:path>
              <a:path w="1444625" h="681989">
                <a:moveTo>
                  <a:pt x="740407" y="668966"/>
                </a:moveTo>
                <a:lnTo>
                  <a:pt x="689607" y="668966"/>
                </a:lnTo>
                <a:lnTo>
                  <a:pt x="689607" y="681666"/>
                </a:lnTo>
                <a:lnTo>
                  <a:pt x="740407" y="681666"/>
                </a:lnTo>
                <a:lnTo>
                  <a:pt x="740407" y="668966"/>
                </a:lnTo>
                <a:close/>
              </a:path>
              <a:path w="1444625" h="681989">
                <a:moveTo>
                  <a:pt x="651507" y="668966"/>
                </a:moveTo>
                <a:lnTo>
                  <a:pt x="600707" y="668966"/>
                </a:lnTo>
                <a:lnTo>
                  <a:pt x="600707" y="681666"/>
                </a:lnTo>
                <a:lnTo>
                  <a:pt x="651507" y="681666"/>
                </a:lnTo>
                <a:lnTo>
                  <a:pt x="651507" y="668966"/>
                </a:lnTo>
                <a:close/>
              </a:path>
              <a:path w="1444625" h="681989">
                <a:moveTo>
                  <a:pt x="562607" y="668966"/>
                </a:moveTo>
                <a:lnTo>
                  <a:pt x="511807" y="668966"/>
                </a:lnTo>
                <a:lnTo>
                  <a:pt x="511807" y="681666"/>
                </a:lnTo>
                <a:lnTo>
                  <a:pt x="562607" y="681666"/>
                </a:lnTo>
                <a:lnTo>
                  <a:pt x="562607" y="668966"/>
                </a:lnTo>
                <a:close/>
              </a:path>
              <a:path w="1444625" h="681989">
                <a:moveTo>
                  <a:pt x="473707" y="668966"/>
                </a:moveTo>
                <a:lnTo>
                  <a:pt x="422907" y="668966"/>
                </a:lnTo>
                <a:lnTo>
                  <a:pt x="422907" y="681666"/>
                </a:lnTo>
                <a:lnTo>
                  <a:pt x="473707" y="681666"/>
                </a:lnTo>
                <a:lnTo>
                  <a:pt x="473707" y="668966"/>
                </a:lnTo>
                <a:close/>
              </a:path>
              <a:path w="1444625" h="681989">
                <a:moveTo>
                  <a:pt x="384807" y="668966"/>
                </a:moveTo>
                <a:lnTo>
                  <a:pt x="334007" y="668966"/>
                </a:lnTo>
                <a:lnTo>
                  <a:pt x="334007" y="681666"/>
                </a:lnTo>
                <a:lnTo>
                  <a:pt x="384807" y="681666"/>
                </a:lnTo>
                <a:lnTo>
                  <a:pt x="384807" y="668966"/>
                </a:lnTo>
                <a:close/>
              </a:path>
              <a:path w="1444625" h="681989">
                <a:moveTo>
                  <a:pt x="295907" y="668966"/>
                </a:moveTo>
                <a:lnTo>
                  <a:pt x="245107" y="668966"/>
                </a:lnTo>
                <a:lnTo>
                  <a:pt x="245107" y="681666"/>
                </a:lnTo>
                <a:lnTo>
                  <a:pt x="295907" y="681666"/>
                </a:lnTo>
                <a:lnTo>
                  <a:pt x="295907" y="668966"/>
                </a:lnTo>
                <a:close/>
              </a:path>
              <a:path w="1444625" h="681989">
                <a:moveTo>
                  <a:pt x="207007" y="668966"/>
                </a:moveTo>
                <a:lnTo>
                  <a:pt x="156207" y="668966"/>
                </a:lnTo>
                <a:lnTo>
                  <a:pt x="156207" y="681666"/>
                </a:lnTo>
                <a:lnTo>
                  <a:pt x="207007" y="681666"/>
                </a:lnTo>
                <a:lnTo>
                  <a:pt x="207007" y="668966"/>
                </a:lnTo>
                <a:close/>
              </a:path>
              <a:path w="1444625" h="681989">
                <a:moveTo>
                  <a:pt x="118107" y="668966"/>
                </a:moveTo>
                <a:lnTo>
                  <a:pt x="67307" y="668966"/>
                </a:lnTo>
                <a:lnTo>
                  <a:pt x="67307" y="681666"/>
                </a:lnTo>
                <a:lnTo>
                  <a:pt x="118107" y="681666"/>
                </a:lnTo>
                <a:lnTo>
                  <a:pt x="118107" y="668966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69930" y="2310660"/>
            <a:ext cx="398780" cy="509905"/>
          </a:xfrm>
          <a:custGeom>
            <a:avLst/>
            <a:gdLst/>
            <a:ahLst/>
            <a:cxnLst/>
            <a:rect l="l" t="t" r="r" b="b"/>
            <a:pathLst>
              <a:path w="398779" h="509905">
                <a:moveTo>
                  <a:pt x="388373" y="0"/>
                </a:moveTo>
                <a:lnTo>
                  <a:pt x="357424" y="40284"/>
                </a:lnTo>
                <a:lnTo>
                  <a:pt x="367496" y="48021"/>
                </a:lnTo>
                <a:lnTo>
                  <a:pt x="398444" y="7736"/>
                </a:lnTo>
                <a:lnTo>
                  <a:pt x="388373" y="0"/>
                </a:lnTo>
                <a:close/>
              </a:path>
              <a:path w="398779" h="509905">
                <a:moveTo>
                  <a:pt x="334213" y="70497"/>
                </a:moveTo>
                <a:lnTo>
                  <a:pt x="303264" y="110782"/>
                </a:lnTo>
                <a:lnTo>
                  <a:pt x="313335" y="118518"/>
                </a:lnTo>
                <a:lnTo>
                  <a:pt x="344284" y="78234"/>
                </a:lnTo>
                <a:lnTo>
                  <a:pt x="334213" y="70497"/>
                </a:lnTo>
                <a:close/>
              </a:path>
              <a:path w="398779" h="509905">
                <a:moveTo>
                  <a:pt x="280054" y="140995"/>
                </a:moveTo>
                <a:lnTo>
                  <a:pt x="249105" y="181279"/>
                </a:lnTo>
                <a:lnTo>
                  <a:pt x="259176" y="189016"/>
                </a:lnTo>
                <a:lnTo>
                  <a:pt x="290125" y="148732"/>
                </a:lnTo>
                <a:lnTo>
                  <a:pt x="280054" y="140995"/>
                </a:lnTo>
                <a:close/>
              </a:path>
              <a:path w="398779" h="509905">
                <a:moveTo>
                  <a:pt x="225893" y="211491"/>
                </a:moveTo>
                <a:lnTo>
                  <a:pt x="194945" y="251776"/>
                </a:lnTo>
                <a:lnTo>
                  <a:pt x="205016" y="259514"/>
                </a:lnTo>
                <a:lnTo>
                  <a:pt x="235964" y="219229"/>
                </a:lnTo>
                <a:lnTo>
                  <a:pt x="225893" y="211491"/>
                </a:lnTo>
                <a:close/>
              </a:path>
              <a:path w="398779" h="509905">
                <a:moveTo>
                  <a:pt x="171734" y="281989"/>
                </a:moveTo>
                <a:lnTo>
                  <a:pt x="140785" y="322273"/>
                </a:lnTo>
                <a:lnTo>
                  <a:pt x="150856" y="330012"/>
                </a:lnTo>
                <a:lnTo>
                  <a:pt x="181805" y="289727"/>
                </a:lnTo>
                <a:lnTo>
                  <a:pt x="171734" y="281989"/>
                </a:lnTo>
                <a:close/>
              </a:path>
              <a:path w="398779" h="509905">
                <a:moveTo>
                  <a:pt x="117574" y="352487"/>
                </a:moveTo>
                <a:lnTo>
                  <a:pt x="86625" y="392771"/>
                </a:lnTo>
                <a:lnTo>
                  <a:pt x="96696" y="400509"/>
                </a:lnTo>
                <a:lnTo>
                  <a:pt x="127645" y="360225"/>
                </a:lnTo>
                <a:lnTo>
                  <a:pt x="117574" y="352487"/>
                </a:lnTo>
                <a:close/>
              </a:path>
              <a:path w="398779" h="509905">
                <a:moveTo>
                  <a:pt x="9655" y="427889"/>
                </a:moveTo>
                <a:lnTo>
                  <a:pt x="2656" y="428336"/>
                </a:lnTo>
                <a:lnTo>
                  <a:pt x="0" y="431354"/>
                </a:lnTo>
                <a:lnTo>
                  <a:pt x="4986" y="509460"/>
                </a:lnTo>
                <a:lnTo>
                  <a:pt x="23914" y="505684"/>
                </a:lnTo>
                <a:lnTo>
                  <a:pt x="15894" y="505684"/>
                </a:lnTo>
                <a:lnTo>
                  <a:pt x="5824" y="497947"/>
                </a:lnTo>
                <a:lnTo>
                  <a:pt x="9254" y="493482"/>
                </a:lnTo>
                <a:lnTo>
                  <a:pt x="16692" y="493482"/>
                </a:lnTo>
                <a:lnTo>
                  <a:pt x="12674" y="430545"/>
                </a:lnTo>
                <a:lnTo>
                  <a:pt x="9655" y="427889"/>
                </a:lnTo>
                <a:close/>
              </a:path>
              <a:path w="398779" h="509905">
                <a:moveTo>
                  <a:pt x="9254" y="493482"/>
                </a:moveTo>
                <a:lnTo>
                  <a:pt x="5824" y="497947"/>
                </a:lnTo>
                <a:lnTo>
                  <a:pt x="15894" y="505684"/>
                </a:lnTo>
                <a:lnTo>
                  <a:pt x="19179" y="501409"/>
                </a:lnTo>
                <a:lnTo>
                  <a:pt x="17198" y="501409"/>
                </a:lnTo>
                <a:lnTo>
                  <a:pt x="9618" y="495587"/>
                </a:lnTo>
                <a:lnTo>
                  <a:pt x="11504" y="495210"/>
                </a:lnTo>
                <a:lnTo>
                  <a:pt x="9254" y="493482"/>
                </a:lnTo>
                <a:close/>
              </a:path>
              <a:path w="398779" h="509905">
                <a:moveTo>
                  <a:pt x="79255" y="481697"/>
                </a:moveTo>
                <a:lnTo>
                  <a:pt x="16820" y="494150"/>
                </a:lnTo>
                <a:lnTo>
                  <a:pt x="16826" y="495587"/>
                </a:lnTo>
                <a:lnTo>
                  <a:pt x="17075" y="499491"/>
                </a:lnTo>
                <a:lnTo>
                  <a:pt x="19325" y="501219"/>
                </a:lnTo>
                <a:lnTo>
                  <a:pt x="15894" y="505684"/>
                </a:lnTo>
                <a:lnTo>
                  <a:pt x="23914" y="505684"/>
                </a:lnTo>
                <a:lnTo>
                  <a:pt x="81739" y="494150"/>
                </a:lnTo>
                <a:lnTo>
                  <a:pt x="83972" y="490806"/>
                </a:lnTo>
                <a:lnTo>
                  <a:pt x="82599" y="483928"/>
                </a:lnTo>
                <a:lnTo>
                  <a:pt x="79255" y="481697"/>
                </a:lnTo>
                <a:close/>
              </a:path>
              <a:path w="398779" h="509905">
                <a:moveTo>
                  <a:pt x="11504" y="495210"/>
                </a:moveTo>
                <a:lnTo>
                  <a:pt x="9618" y="495587"/>
                </a:lnTo>
                <a:lnTo>
                  <a:pt x="17198" y="501409"/>
                </a:lnTo>
                <a:lnTo>
                  <a:pt x="17075" y="499491"/>
                </a:lnTo>
                <a:lnTo>
                  <a:pt x="11504" y="495210"/>
                </a:lnTo>
                <a:close/>
              </a:path>
              <a:path w="398779" h="509905">
                <a:moveTo>
                  <a:pt x="17075" y="499491"/>
                </a:moveTo>
                <a:lnTo>
                  <a:pt x="17198" y="501409"/>
                </a:lnTo>
                <a:lnTo>
                  <a:pt x="19179" y="501409"/>
                </a:lnTo>
                <a:lnTo>
                  <a:pt x="19325" y="501219"/>
                </a:lnTo>
                <a:lnTo>
                  <a:pt x="17075" y="499491"/>
                </a:lnTo>
                <a:close/>
              </a:path>
              <a:path w="398779" h="509905">
                <a:moveTo>
                  <a:pt x="16736" y="494167"/>
                </a:moveTo>
                <a:lnTo>
                  <a:pt x="11504" y="495210"/>
                </a:lnTo>
                <a:lnTo>
                  <a:pt x="17075" y="499491"/>
                </a:lnTo>
                <a:lnTo>
                  <a:pt x="16736" y="494167"/>
                </a:lnTo>
                <a:close/>
              </a:path>
              <a:path w="398779" h="509905">
                <a:moveTo>
                  <a:pt x="16692" y="493482"/>
                </a:moveTo>
                <a:lnTo>
                  <a:pt x="9254" y="493482"/>
                </a:lnTo>
                <a:lnTo>
                  <a:pt x="11504" y="495210"/>
                </a:lnTo>
                <a:lnTo>
                  <a:pt x="16736" y="494167"/>
                </a:lnTo>
                <a:lnTo>
                  <a:pt x="16692" y="493482"/>
                </a:lnTo>
                <a:close/>
              </a:path>
              <a:path w="398779" h="509905">
                <a:moveTo>
                  <a:pt x="63413" y="422984"/>
                </a:moveTo>
                <a:lnTo>
                  <a:pt x="32465" y="463269"/>
                </a:lnTo>
                <a:lnTo>
                  <a:pt x="42536" y="471006"/>
                </a:lnTo>
                <a:lnTo>
                  <a:pt x="73484" y="430723"/>
                </a:lnTo>
                <a:lnTo>
                  <a:pt x="63413" y="422984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8604" y="2886964"/>
            <a:ext cx="9099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 marR="5080" indent="-9779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logs  System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logs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9415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9291" y="774700"/>
            <a:ext cx="11064240" cy="454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1440" indent="-342900">
              <a:lnSpc>
                <a:spcPct val="1482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20" dirty="0">
                <a:solidFill>
                  <a:srgbClr val="FFFFFF"/>
                </a:solidFill>
                <a:cs typeface="Calibri"/>
              </a:rPr>
              <a:t>CloudWatch </a:t>
            </a:r>
            <a:r>
              <a:rPr sz="2200" dirty="0">
                <a:solidFill>
                  <a:srgbClr val="FFFFFF"/>
                </a:solidFill>
                <a:cs typeface="Calibri"/>
              </a:rPr>
              <a:t>Logs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enables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centralize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logs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from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all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your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systems,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applications,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 </a:t>
            </a:r>
            <a:r>
              <a:rPr sz="2200" spc="-30" dirty="0">
                <a:solidFill>
                  <a:srgbClr val="FFFFFF"/>
                </a:solidFill>
                <a:cs typeface="Calibri"/>
              </a:rPr>
              <a:t>AWS</a:t>
            </a:r>
            <a:r>
              <a:rPr sz="2200" dirty="0">
                <a:solidFill>
                  <a:srgbClr val="FFFFFF"/>
                </a:solidFill>
                <a:cs typeface="Calibri"/>
              </a:rPr>
              <a:t> services.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4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solidFill>
                  <a:srgbClr val="FFFFFF"/>
                </a:solidFill>
                <a:cs typeface="Calibri"/>
              </a:rPr>
              <a:t>Features: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165" marR="247015" lvl="1" indent="-342900">
              <a:lnSpc>
                <a:spcPct val="148200"/>
              </a:lnSpc>
              <a:spcBef>
                <a:spcPts val="10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Monitor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logs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from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Amazon EC2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instances </a:t>
            </a:r>
            <a:r>
              <a:rPr sz="2200" dirty="0">
                <a:solidFill>
                  <a:srgbClr val="FFFFFF"/>
                </a:solidFill>
                <a:cs typeface="Calibri"/>
              </a:rPr>
              <a:t>-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monitors application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system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logs and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trigger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 notifications.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165" marR="441325" lvl="1" indent="-342900">
              <a:lnSpc>
                <a:spcPct val="148200"/>
              </a:lnSpc>
              <a:spcBef>
                <a:spcPts val="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Monitor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CloudTrail </a:t>
            </a:r>
            <a:r>
              <a:rPr sz="2200" dirty="0">
                <a:solidFill>
                  <a:srgbClr val="FFFFFF"/>
                </a:solidFill>
                <a:cs typeface="Calibri"/>
              </a:rPr>
              <a:t>Logged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Events </a:t>
            </a:r>
            <a:r>
              <a:rPr sz="2200" dirty="0">
                <a:solidFill>
                  <a:srgbClr val="FFFFFF"/>
                </a:solidFill>
                <a:cs typeface="Calibri"/>
              </a:rPr>
              <a:t>–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alarms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created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CloudWatch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based </a:t>
            </a:r>
            <a:r>
              <a:rPr sz="2200" dirty="0">
                <a:solidFill>
                  <a:srgbClr val="FFFFFF"/>
                </a:solidFill>
                <a:cs typeface="Calibri"/>
              </a:rPr>
              <a:t>on API 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activity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captured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by</a:t>
            </a:r>
            <a:r>
              <a:rPr sz="2200" spc="2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CloudTrail.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165" marR="5080" lvl="1" indent="-342900">
              <a:lnSpc>
                <a:spcPts val="4010"/>
              </a:lnSpc>
              <a:spcBef>
                <a:spcPts val="335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Log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retention </a:t>
            </a:r>
            <a:r>
              <a:rPr sz="2200" dirty="0">
                <a:solidFill>
                  <a:srgbClr val="FFFFFF"/>
                </a:solidFill>
                <a:cs typeface="Calibri"/>
              </a:rPr>
              <a:t>–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default,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logs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retained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indefinitely.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Configurable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per log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group from </a:t>
            </a:r>
            <a:r>
              <a:rPr sz="2200" dirty="0">
                <a:solidFill>
                  <a:srgbClr val="FFFFFF"/>
                </a:solidFill>
                <a:cs typeface="Calibri"/>
              </a:rPr>
              <a:t>1 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day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10</a:t>
            </a:r>
            <a:r>
              <a:rPr sz="2200" spc="4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years.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3" y="304291"/>
            <a:ext cx="3217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Amazon </a:t>
            </a:r>
            <a:r>
              <a:rPr spc="-20" dirty="0"/>
              <a:t>CloudWatch</a:t>
            </a:r>
            <a:r>
              <a:rPr spc="-30" dirty="0"/>
              <a:t> </a:t>
            </a:r>
            <a:r>
              <a:rPr spc="-5" dirty="0"/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255717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9291" y="774700"/>
            <a:ext cx="10897235" cy="2034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82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CloudWatch </a:t>
            </a:r>
            <a:r>
              <a:rPr sz="2200" dirty="0">
                <a:solidFill>
                  <a:srgbClr val="FFFFFF"/>
                </a:solidFill>
                <a:cs typeface="Calibri"/>
              </a:rPr>
              <a:t>Logs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agent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provides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automated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way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send log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data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CloudWatch </a:t>
            </a:r>
            <a:r>
              <a:rPr sz="2200" dirty="0">
                <a:solidFill>
                  <a:srgbClr val="FFFFFF"/>
                </a:solidFill>
                <a:cs typeface="Calibri"/>
              </a:rPr>
              <a:t>Logs 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from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Amazon EC2</a:t>
            </a:r>
            <a:r>
              <a:rPr sz="2200" spc="1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instances.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4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There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now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unified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CloudWatch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agent that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collects both logs and</a:t>
            </a:r>
            <a:r>
              <a:rPr sz="2200" spc="7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metrics.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The unified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CloudWatch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agent includes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metrics such as </a:t>
            </a:r>
            <a:r>
              <a:rPr sz="2200" dirty="0">
                <a:solidFill>
                  <a:srgbClr val="FFFFFF"/>
                </a:solidFill>
                <a:cs typeface="Calibri"/>
              </a:rPr>
              <a:t>memory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disk</a:t>
            </a:r>
            <a:r>
              <a:rPr sz="2200" spc="8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utilization.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3" y="304291"/>
            <a:ext cx="4014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Amazon </a:t>
            </a:r>
            <a:r>
              <a:rPr spc="-20" dirty="0"/>
              <a:t>CloudWatch </a:t>
            </a:r>
            <a:r>
              <a:rPr spc="-5" dirty="0"/>
              <a:t>Logs</a:t>
            </a:r>
            <a:r>
              <a:rPr spc="-20" dirty="0"/>
              <a:t> </a:t>
            </a:r>
            <a:r>
              <a:rPr spc="-10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2649597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50398" y="6183986"/>
            <a:ext cx="2641601" cy="530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91" y="774700"/>
            <a:ext cx="11208385" cy="353377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The unified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CloudWatch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agent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enables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do the</a:t>
            </a:r>
            <a:r>
              <a:rPr sz="2200" spc="8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following: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165" marR="414655" lvl="1" indent="-342900">
              <a:lnSpc>
                <a:spcPts val="3979"/>
              </a:lnSpc>
              <a:spcBef>
                <a:spcPts val="29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Collect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more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system-level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metrics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from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Amazon EC2 instances across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operating systems. 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metrics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include in-guest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metrics, in addition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metrics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for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EC2</a:t>
            </a:r>
            <a:r>
              <a:rPr sz="2200" spc="114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instances.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165" marR="5080" lvl="1" indent="-342900">
              <a:lnSpc>
                <a:spcPts val="3910"/>
              </a:lnSpc>
              <a:spcBef>
                <a:spcPts val="85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Collect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system-level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metrics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from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on-premises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servers.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These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include servers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hybrid  environment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as well as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servers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not managed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by</a:t>
            </a:r>
            <a:r>
              <a:rPr sz="2200" spc="4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AWS.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165" marR="431165" lvl="1" indent="-342900">
              <a:lnSpc>
                <a:spcPts val="3910"/>
              </a:lnSpc>
              <a:spcBef>
                <a:spcPts val="75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15" dirty="0">
                <a:solidFill>
                  <a:srgbClr val="FFFFFF"/>
                </a:solidFill>
                <a:cs typeface="Calibri"/>
              </a:rPr>
              <a:t>Retrieve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custom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metrics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from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your applications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services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using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StatsD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collectd  protocols.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3" y="304291"/>
            <a:ext cx="3394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Amazon </a:t>
            </a:r>
            <a:r>
              <a:rPr spc="-20" dirty="0"/>
              <a:t>CloudWatch</a:t>
            </a:r>
            <a:r>
              <a:rPr spc="-35" dirty="0"/>
              <a:t> </a:t>
            </a:r>
            <a:r>
              <a:rPr spc="-10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675389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3474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Amazon </a:t>
            </a:r>
            <a:r>
              <a:rPr spc="-20" dirty="0"/>
              <a:t>CloudWatch Events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7564" y="3497579"/>
            <a:ext cx="1686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CloudWatch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83184" y="2717800"/>
            <a:ext cx="711200" cy="7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3318" y="3518916"/>
            <a:ext cx="1072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83498" y="2708655"/>
            <a:ext cx="711200" cy="7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3529" y="3012370"/>
            <a:ext cx="2063750" cy="103505"/>
          </a:xfrm>
          <a:custGeom>
            <a:avLst/>
            <a:gdLst/>
            <a:ahLst/>
            <a:cxnLst/>
            <a:rect l="l" t="t" r="r" b="b"/>
            <a:pathLst>
              <a:path w="2063750" h="103505">
                <a:moveTo>
                  <a:pt x="2004336" y="0"/>
                </a:moveTo>
                <a:lnTo>
                  <a:pt x="2000324" y="266"/>
                </a:lnTo>
                <a:lnTo>
                  <a:pt x="1995705" y="5546"/>
                </a:lnTo>
                <a:lnTo>
                  <a:pt x="1995973" y="9556"/>
                </a:lnTo>
                <a:lnTo>
                  <a:pt x="2036694" y="45187"/>
                </a:lnTo>
                <a:lnTo>
                  <a:pt x="2053598" y="45187"/>
                </a:lnTo>
                <a:lnTo>
                  <a:pt x="2053598" y="57887"/>
                </a:lnTo>
                <a:lnTo>
                  <a:pt x="2036694" y="57887"/>
                </a:lnTo>
                <a:lnTo>
                  <a:pt x="1995973" y="93517"/>
                </a:lnTo>
                <a:lnTo>
                  <a:pt x="1995705" y="97529"/>
                </a:lnTo>
                <a:lnTo>
                  <a:pt x="2000324" y="102809"/>
                </a:lnTo>
                <a:lnTo>
                  <a:pt x="2004336" y="103075"/>
                </a:lnTo>
                <a:lnTo>
                  <a:pt x="2055979" y="57887"/>
                </a:lnTo>
                <a:lnTo>
                  <a:pt x="2053598" y="57887"/>
                </a:lnTo>
                <a:lnTo>
                  <a:pt x="2055981" y="57886"/>
                </a:lnTo>
                <a:lnTo>
                  <a:pt x="2063236" y="51537"/>
                </a:lnTo>
                <a:lnTo>
                  <a:pt x="2004336" y="0"/>
                </a:lnTo>
                <a:close/>
              </a:path>
              <a:path w="2063750" h="103505">
                <a:moveTo>
                  <a:pt x="2043951" y="51537"/>
                </a:moveTo>
                <a:lnTo>
                  <a:pt x="2036694" y="57887"/>
                </a:lnTo>
                <a:lnTo>
                  <a:pt x="2053598" y="57887"/>
                </a:lnTo>
                <a:lnTo>
                  <a:pt x="2053598" y="56316"/>
                </a:lnTo>
                <a:lnTo>
                  <a:pt x="2049412" y="56316"/>
                </a:lnTo>
                <a:lnTo>
                  <a:pt x="2043951" y="51537"/>
                </a:lnTo>
                <a:close/>
              </a:path>
              <a:path w="2063750" h="103505">
                <a:moveTo>
                  <a:pt x="0" y="45186"/>
                </a:moveTo>
                <a:lnTo>
                  <a:pt x="0" y="57886"/>
                </a:lnTo>
                <a:lnTo>
                  <a:pt x="2036695" y="57886"/>
                </a:lnTo>
                <a:lnTo>
                  <a:pt x="2043951" y="51537"/>
                </a:lnTo>
                <a:lnTo>
                  <a:pt x="2036694" y="45187"/>
                </a:lnTo>
                <a:lnTo>
                  <a:pt x="0" y="45186"/>
                </a:lnTo>
                <a:close/>
              </a:path>
              <a:path w="2063750" h="103505">
                <a:moveTo>
                  <a:pt x="2049412" y="46758"/>
                </a:moveTo>
                <a:lnTo>
                  <a:pt x="2043951" y="51537"/>
                </a:lnTo>
                <a:lnTo>
                  <a:pt x="2049412" y="56316"/>
                </a:lnTo>
                <a:lnTo>
                  <a:pt x="2049412" y="46758"/>
                </a:lnTo>
                <a:close/>
              </a:path>
              <a:path w="2063750" h="103505">
                <a:moveTo>
                  <a:pt x="2053598" y="46758"/>
                </a:moveTo>
                <a:lnTo>
                  <a:pt x="2049412" y="46758"/>
                </a:lnTo>
                <a:lnTo>
                  <a:pt x="2049412" y="56316"/>
                </a:lnTo>
                <a:lnTo>
                  <a:pt x="2053598" y="56316"/>
                </a:lnTo>
                <a:lnTo>
                  <a:pt x="2053598" y="46758"/>
                </a:lnTo>
                <a:close/>
              </a:path>
              <a:path w="2063750" h="103505">
                <a:moveTo>
                  <a:pt x="2036694" y="45187"/>
                </a:moveTo>
                <a:lnTo>
                  <a:pt x="2043951" y="51537"/>
                </a:lnTo>
                <a:lnTo>
                  <a:pt x="2049412" y="46758"/>
                </a:lnTo>
                <a:lnTo>
                  <a:pt x="2053598" y="46758"/>
                </a:lnTo>
                <a:lnTo>
                  <a:pt x="2053598" y="45187"/>
                </a:lnTo>
                <a:lnTo>
                  <a:pt x="2036694" y="45187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20558" y="2996435"/>
            <a:ext cx="1903730" cy="103505"/>
          </a:xfrm>
          <a:custGeom>
            <a:avLst/>
            <a:gdLst/>
            <a:ahLst/>
            <a:cxnLst/>
            <a:rect l="l" t="t" r="r" b="b"/>
            <a:pathLst>
              <a:path w="1903729" h="103505">
                <a:moveTo>
                  <a:pt x="58859" y="0"/>
                </a:moveTo>
                <a:lnTo>
                  <a:pt x="0" y="51584"/>
                </a:lnTo>
                <a:lnTo>
                  <a:pt x="58941" y="103077"/>
                </a:lnTo>
                <a:lnTo>
                  <a:pt x="62952" y="102806"/>
                </a:lnTo>
                <a:lnTo>
                  <a:pt x="67567" y="97523"/>
                </a:lnTo>
                <a:lnTo>
                  <a:pt x="67297" y="93512"/>
                </a:lnTo>
                <a:lnTo>
                  <a:pt x="26562" y="57927"/>
                </a:lnTo>
                <a:lnTo>
                  <a:pt x="9643" y="57927"/>
                </a:lnTo>
                <a:lnTo>
                  <a:pt x="9632" y="45227"/>
                </a:lnTo>
                <a:lnTo>
                  <a:pt x="26538" y="45213"/>
                </a:lnTo>
                <a:lnTo>
                  <a:pt x="67229" y="9551"/>
                </a:lnTo>
                <a:lnTo>
                  <a:pt x="67494" y="5539"/>
                </a:lnTo>
                <a:lnTo>
                  <a:pt x="62871" y="264"/>
                </a:lnTo>
                <a:lnTo>
                  <a:pt x="58859" y="0"/>
                </a:lnTo>
                <a:close/>
              </a:path>
              <a:path w="1903729" h="103505">
                <a:moveTo>
                  <a:pt x="26538" y="45213"/>
                </a:moveTo>
                <a:lnTo>
                  <a:pt x="9632" y="45227"/>
                </a:lnTo>
                <a:lnTo>
                  <a:pt x="9643" y="57927"/>
                </a:lnTo>
                <a:lnTo>
                  <a:pt x="26547" y="57913"/>
                </a:lnTo>
                <a:lnTo>
                  <a:pt x="24761" y="56353"/>
                </a:lnTo>
                <a:lnTo>
                  <a:pt x="13827" y="56353"/>
                </a:lnTo>
                <a:lnTo>
                  <a:pt x="13820" y="46795"/>
                </a:lnTo>
                <a:lnTo>
                  <a:pt x="24733" y="46795"/>
                </a:lnTo>
                <a:lnTo>
                  <a:pt x="26538" y="45213"/>
                </a:lnTo>
                <a:close/>
              </a:path>
              <a:path w="1903729" h="103505">
                <a:moveTo>
                  <a:pt x="26547" y="57913"/>
                </a:moveTo>
                <a:lnTo>
                  <a:pt x="9643" y="57927"/>
                </a:lnTo>
                <a:lnTo>
                  <a:pt x="26562" y="57927"/>
                </a:lnTo>
                <a:close/>
              </a:path>
              <a:path w="1903729" h="103505">
                <a:moveTo>
                  <a:pt x="1903318" y="43719"/>
                </a:moveTo>
                <a:lnTo>
                  <a:pt x="26538" y="45213"/>
                </a:lnTo>
                <a:lnTo>
                  <a:pt x="19285" y="51570"/>
                </a:lnTo>
                <a:lnTo>
                  <a:pt x="26547" y="57913"/>
                </a:lnTo>
                <a:lnTo>
                  <a:pt x="1903328" y="56419"/>
                </a:lnTo>
                <a:lnTo>
                  <a:pt x="1903318" y="43719"/>
                </a:lnTo>
                <a:close/>
              </a:path>
              <a:path w="1903729" h="103505">
                <a:moveTo>
                  <a:pt x="13820" y="46795"/>
                </a:moveTo>
                <a:lnTo>
                  <a:pt x="13827" y="56353"/>
                </a:lnTo>
                <a:lnTo>
                  <a:pt x="19285" y="51570"/>
                </a:lnTo>
                <a:lnTo>
                  <a:pt x="13820" y="46795"/>
                </a:lnTo>
                <a:close/>
              </a:path>
              <a:path w="1903729" h="103505">
                <a:moveTo>
                  <a:pt x="19285" y="51570"/>
                </a:moveTo>
                <a:lnTo>
                  <a:pt x="13827" y="56353"/>
                </a:lnTo>
                <a:lnTo>
                  <a:pt x="24761" y="56353"/>
                </a:lnTo>
                <a:lnTo>
                  <a:pt x="19285" y="51570"/>
                </a:lnTo>
                <a:close/>
              </a:path>
              <a:path w="1903729" h="103505">
                <a:moveTo>
                  <a:pt x="24733" y="46795"/>
                </a:moveTo>
                <a:lnTo>
                  <a:pt x="13820" y="46795"/>
                </a:lnTo>
                <a:lnTo>
                  <a:pt x="19285" y="51570"/>
                </a:lnTo>
                <a:lnTo>
                  <a:pt x="24733" y="46795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2050" y="2071928"/>
            <a:ext cx="1401445" cy="89852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algn="ctr">
              <a:spcBef>
                <a:spcPts val="103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Events: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 algn="ctr">
              <a:spcBef>
                <a:spcPts val="66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ECS Task State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Change 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ECS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Container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Instance  State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34278" y="3400044"/>
            <a:ext cx="185737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68655" marR="5080" indent="-65659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solidFill>
                  <a:srgbClr val="FFFFFF"/>
                </a:solidFill>
                <a:cs typeface="Calibri"/>
              </a:rPr>
              <a:t>Amazon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Elastic Container  Service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06383" y="2706623"/>
            <a:ext cx="713231" cy="713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41458" y="545074"/>
            <a:ext cx="823535" cy="8235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1084" y="1315211"/>
            <a:ext cx="892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hboar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93947" y="1662295"/>
            <a:ext cx="103505" cy="963294"/>
          </a:xfrm>
          <a:custGeom>
            <a:avLst/>
            <a:gdLst/>
            <a:ahLst/>
            <a:cxnLst/>
            <a:rect l="l" t="t" r="r" b="b"/>
            <a:pathLst>
              <a:path w="103504" h="963294">
                <a:moveTo>
                  <a:pt x="57886" y="911999"/>
                </a:moveTo>
                <a:lnTo>
                  <a:pt x="45186" y="911999"/>
                </a:lnTo>
                <a:lnTo>
                  <a:pt x="45186" y="962799"/>
                </a:lnTo>
                <a:lnTo>
                  <a:pt x="57886" y="962799"/>
                </a:lnTo>
                <a:lnTo>
                  <a:pt x="57886" y="911999"/>
                </a:lnTo>
                <a:close/>
              </a:path>
              <a:path w="103504" h="963294">
                <a:moveTo>
                  <a:pt x="57886" y="823099"/>
                </a:moveTo>
                <a:lnTo>
                  <a:pt x="45186" y="823099"/>
                </a:lnTo>
                <a:lnTo>
                  <a:pt x="45186" y="873899"/>
                </a:lnTo>
                <a:lnTo>
                  <a:pt x="57886" y="873899"/>
                </a:lnTo>
                <a:lnTo>
                  <a:pt x="57886" y="823099"/>
                </a:lnTo>
                <a:close/>
              </a:path>
              <a:path w="103504" h="963294">
                <a:moveTo>
                  <a:pt x="57886" y="734199"/>
                </a:moveTo>
                <a:lnTo>
                  <a:pt x="45186" y="734199"/>
                </a:lnTo>
                <a:lnTo>
                  <a:pt x="45186" y="784999"/>
                </a:lnTo>
                <a:lnTo>
                  <a:pt x="57886" y="784999"/>
                </a:lnTo>
                <a:lnTo>
                  <a:pt x="57886" y="734199"/>
                </a:lnTo>
                <a:close/>
              </a:path>
              <a:path w="103504" h="963294">
                <a:moveTo>
                  <a:pt x="57886" y="645299"/>
                </a:moveTo>
                <a:lnTo>
                  <a:pt x="45186" y="645299"/>
                </a:lnTo>
                <a:lnTo>
                  <a:pt x="45186" y="696099"/>
                </a:lnTo>
                <a:lnTo>
                  <a:pt x="57886" y="696099"/>
                </a:lnTo>
                <a:lnTo>
                  <a:pt x="57886" y="645299"/>
                </a:lnTo>
                <a:close/>
              </a:path>
              <a:path w="103504" h="963294">
                <a:moveTo>
                  <a:pt x="57886" y="556399"/>
                </a:moveTo>
                <a:lnTo>
                  <a:pt x="45186" y="556399"/>
                </a:lnTo>
                <a:lnTo>
                  <a:pt x="45186" y="607199"/>
                </a:lnTo>
                <a:lnTo>
                  <a:pt x="57886" y="607199"/>
                </a:lnTo>
                <a:lnTo>
                  <a:pt x="57886" y="556399"/>
                </a:lnTo>
                <a:close/>
              </a:path>
              <a:path w="103504" h="963294">
                <a:moveTo>
                  <a:pt x="57887" y="467499"/>
                </a:moveTo>
                <a:lnTo>
                  <a:pt x="45187" y="467499"/>
                </a:lnTo>
                <a:lnTo>
                  <a:pt x="45186" y="518299"/>
                </a:lnTo>
                <a:lnTo>
                  <a:pt x="57886" y="518299"/>
                </a:lnTo>
                <a:lnTo>
                  <a:pt x="57887" y="467499"/>
                </a:lnTo>
                <a:close/>
              </a:path>
              <a:path w="103504" h="963294">
                <a:moveTo>
                  <a:pt x="57887" y="378599"/>
                </a:moveTo>
                <a:lnTo>
                  <a:pt x="45187" y="378599"/>
                </a:lnTo>
                <a:lnTo>
                  <a:pt x="45187" y="429399"/>
                </a:lnTo>
                <a:lnTo>
                  <a:pt x="57887" y="429399"/>
                </a:lnTo>
                <a:lnTo>
                  <a:pt x="57887" y="378599"/>
                </a:lnTo>
                <a:close/>
              </a:path>
              <a:path w="103504" h="963294">
                <a:moveTo>
                  <a:pt x="57887" y="289699"/>
                </a:moveTo>
                <a:lnTo>
                  <a:pt x="45187" y="289699"/>
                </a:lnTo>
                <a:lnTo>
                  <a:pt x="45187" y="340499"/>
                </a:lnTo>
                <a:lnTo>
                  <a:pt x="57887" y="340499"/>
                </a:lnTo>
                <a:lnTo>
                  <a:pt x="57887" y="289699"/>
                </a:lnTo>
                <a:close/>
              </a:path>
              <a:path w="103504" h="963294">
                <a:moveTo>
                  <a:pt x="57887" y="200799"/>
                </a:moveTo>
                <a:lnTo>
                  <a:pt x="45187" y="200799"/>
                </a:lnTo>
                <a:lnTo>
                  <a:pt x="45187" y="251599"/>
                </a:lnTo>
                <a:lnTo>
                  <a:pt x="57887" y="251599"/>
                </a:lnTo>
                <a:lnTo>
                  <a:pt x="57887" y="200799"/>
                </a:lnTo>
                <a:close/>
              </a:path>
              <a:path w="103504" h="963294">
                <a:moveTo>
                  <a:pt x="57887" y="111899"/>
                </a:moveTo>
                <a:lnTo>
                  <a:pt x="45187" y="111899"/>
                </a:lnTo>
                <a:lnTo>
                  <a:pt x="45187" y="162699"/>
                </a:lnTo>
                <a:lnTo>
                  <a:pt x="57887" y="162699"/>
                </a:lnTo>
                <a:lnTo>
                  <a:pt x="57887" y="111899"/>
                </a:lnTo>
                <a:close/>
              </a:path>
              <a:path w="103504" h="963294">
                <a:moveTo>
                  <a:pt x="54786" y="22999"/>
                </a:moveTo>
                <a:lnTo>
                  <a:pt x="48289" y="22999"/>
                </a:lnTo>
                <a:lnTo>
                  <a:pt x="45187" y="26543"/>
                </a:lnTo>
                <a:lnTo>
                  <a:pt x="45187" y="73799"/>
                </a:lnTo>
                <a:lnTo>
                  <a:pt x="57887" y="73799"/>
                </a:lnTo>
                <a:lnTo>
                  <a:pt x="57887" y="26543"/>
                </a:lnTo>
                <a:lnTo>
                  <a:pt x="54786" y="22999"/>
                </a:lnTo>
                <a:close/>
              </a:path>
              <a:path w="103504" h="963294">
                <a:moveTo>
                  <a:pt x="51537" y="0"/>
                </a:moveTo>
                <a:lnTo>
                  <a:pt x="0" y="58901"/>
                </a:lnTo>
                <a:lnTo>
                  <a:pt x="266" y="62913"/>
                </a:lnTo>
                <a:lnTo>
                  <a:pt x="5546" y="67532"/>
                </a:lnTo>
                <a:lnTo>
                  <a:pt x="9556" y="67264"/>
                </a:lnTo>
                <a:lnTo>
                  <a:pt x="45187" y="26544"/>
                </a:lnTo>
                <a:lnTo>
                  <a:pt x="45187" y="22999"/>
                </a:lnTo>
                <a:lnTo>
                  <a:pt x="48289" y="22999"/>
                </a:lnTo>
                <a:lnTo>
                  <a:pt x="51537" y="19286"/>
                </a:lnTo>
                <a:lnTo>
                  <a:pt x="46758" y="13825"/>
                </a:lnTo>
                <a:lnTo>
                  <a:pt x="63634" y="13825"/>
                </a:lnTo>
                <a:lnTo>
                  <a:pt x="51537" y="0"/>
                </a:lnTo>
                <a:close/>
              </a:path>
              <a:path w="103504" h="963294">
                <a:moveTo>
                  <a:pt x="71662" y="22999"/>
                </a:moveTo>
                <a:lnTo>
                  <a:pt x="57887" y="22999"/>
                </a:lnTo>
                <a:lnTo>
                  <a:pt x="57887" y="26544"/>
                </a:lnTo>
                <a:lnTo>
                  <a:pt x="93517" y="67264"/>
                </a:lnTo>
                <a:lnTo>
                  <a:pt x="97529" y="67532"/>
                </a:lnTo>
                <a:lnTo>
                  <a:pt x="102809" y="62913"/>
                </a:lnTo>
                <a:lnTo>
                  <a:pt x="103075" y="58901"/>
                </a:lnTo>
                <a:lnTo>
                  <a:pt x="71662" y="22999"/>
                </a:lnTo>
                <a:close/>
              </a:path>
              <a:path w="103504" h="963294">
                <a:moveTo>
                  <a:pt x="63634" y="13825"/>
                </a:moveTo>
                <a:lnTo>
                  <a:pt x="56316" y="13825"/>
                </a:lnTo>
                <a:lnTo>
                  <a:pt x="51537" y="19286"/>
                </a:lnTo>
                <a:lnTo>
                  <a:pt x="57887" y="26544"/>
                </a:lnTo>
                <a:lnTo>
                  <a:pt x="57887" y="22999"/>
                </a:lnTo>
                <a:lnTo>
                  <a:pt x="71662" y="22999"/>
                </a:lnTo>
                <a:lnTo>
                  <a:pt x="63634" y="13825"/>
                </a:lnTo>
                <a:close/>
              </a:path>
              <a:path w="103504" h="963294">
                <a:moveTo>
                  <a:pt x="48289" y="22999"/>
                </a:moveTo>
                <a:lnTo>
                  <a:pt x="45187" y="22999"/>
                </a:lnTo>
                <a:lnTo>
                  <a:pt x="45187" y="26543"/>
                </a:lnTo>
                <a:lnTo>
                  <a:pt x="48289" y="22999"/>
                </a:lnTo>
                <a:close/>
              </a:path>
              <a:path w="103504" h="963294">
                <a:moveTo>
                  <a:pt x="56316" y="13825"/>
                </a:moveTo>
                <a:lnTo>
                  <a:pt x="46758" y="13825"/>
                </a:lnTo>
                <a:lnTo>
                  <a:pt x="51537" y="19286"/>
                </a:lnTo>
                <a:lnTo>
                  <a:pt x="56316" y="13825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90877" y="3773497"/>
            <a:ext cx="103505" cy="927735"/>
          </a:xfrm>
          <a:custGeom>
            <a:avLst/>
            <a:gdLst/>
            <a:ahLst/>
            <a:cxnLst/>
            <a:rect l="l" t="t" r="r" b="b"/>
            <a:pathLst>
              <a:path w="103504" h="927735">
                <a:moveTo>
                  <a:pt x="51891" y="19286"/>
                </a:moveTo>
                <a:lnTo>
                  <a:pt x="45475" y="26486"/>
                </a:lnTo>
                <a:lnTo>
                  <a:pt x="37401" y="927127"/>
                </a:lnTo>
                <a:lnTo>
                  <a:pt x="50101" y="927242"/>
                </a:lnTo>
                <a:lnTo>
                  <a:pt x="58175" y="26599"/>
                </a:lnTo>
                <a:lnTo>
                  <a:pt x="51891" y="19286"/>
                </a:lnTo>
                <a:close/>
              </a:path>
              <a:path w="103504" h="927735">
                <a:moveTo>
                  <a:pt x="60302" y="9587"/>
                </a:moveTo>
                <a:lnTo>
                  <a:pt x="45627" y="9587"/>
                </a:lnTo>
                <a:lnTo>
                  <a:pt x="58327" y="9701"/>
                </a:lnTo>
                <a:lnTo>
                  <a:pt x="58175" y="26599"/>
                </a:lnTo>
                <a:lnTo>
                  <a:pt x="93440" y="67637"/>
                </a:lnTo>
                <a:lnTo>
                  <a:pt x="97449" y="67941"/>
                </a:lnTo>
                <a:lnTo>
                  <a:pt x="102768" y="63370"/>
                </a:lnTo>
                <a:lnTo>
                  <a:pt x="103071" y="59361"/>
                </a:lnTo>
                <a:lnTo>
                  <a:pt x="60302" y="9587"/>
                </a:lnTo>
                <a:close/>
              </a:path>
              <a:path w="103504" h="927735">
                <a:moveTo>
                  <a:pt x="52063" y="0"/>
                </a:moveTo>
                <a:lnTo>
                  <a:pt x="0" y="58436"/>
                </a:lnTo>
                <a:lnTo>
                  <a:pt x="231" y="62450"/>
                </a:lnTo>
                <a:lnTo>
                  <a:pt x="5468" y="67116"/>
                </a:lnTo>
                <a:lnTo>
                  <a:pt x="9481" y="66884"/>
                </a:lnTo>
                <a:lnTo>
                  <a:pt x="45475" y="26486"/>
                </a:lnTo>
                <a:lnTo>
                  <a:pt x="45627" y="9587"/>
                </a:lnTo>
                <a:lnTo>
                  <a:pt x="60302" y="9587"/>
                </a:lnTo>
                <a:lnTo>
                  <a:pt x="52063" y="0"/>
                </a:lnTo>
                <a:close/>
              </a:path>
              <a:path w="103504" h="927735">
                <a:moveTo>
                  <a:pt x="58290" y="13782"/>
                </a:moveTo>
                <a:lnTo>
                  <a:pt x="47161" y="13782"/>
                </a:lnTo>
                <a:lnTo>
                  <a:pt x="56719" y="13867"/>
                </a:lnTo>
                <a:lnTo>
                  <a:pt x="51891" y="19286"/>
                </a:lnTo>
                <a:lnTo>
                  <a:pt x="58175" y="26599"/>
                </a:lnTo>
                <a:lnTo>
                  <a:pt x="58290" y="13782"/>
                </a:lnTo>
                <a:close/>
              </a:path>
              <a:path w="103504" h="927735">
                <a:moveTo>
                  <a:pt x="45627" y="9587"/>
                </a:moveTo>
                <a:lnTo>
                  <a:pt x="45475" y="26486"/>
                </a:lnTo>
                <a:lnTo>
                  <a:pt x="51891" y="19286"/>
                </a:lnTo>
                <a:lnTo>
                  <a:pt x="47161" y="13782"/>
                </a:lnTo>
                <a:lnTo>
                  <a:pt x="58290" y="13782"/>
                </a:lnTo>
                <a:lnTo>
                  <a:pt x="58327" y="9701"/>
                </a:lnTo>
                <a:lnTo>
                  <a:pt x="45627" y="9587"/>
                </a:lnTo>
                <a:close/>
              </a:path>
              <a:path w="103504" h="927735">
                <a:moveTo>
                  <a:pt x="47161" y="13782"/>
                </a:moveTo>
                <a:lnTo>
                  <a:pt x="51891" y="19286"/>
                </a:lnTo>
                <a:lnTo>
                  <a:pt x="56719" y="13867"/>
                </a:lnTo>
                <a:lnTo>
                  <a:pt x="47161" y="13782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00719" y="2099360"/>
            <a:ext cx="1402715" cy="89852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algn="ctr">
              <a:spcBef>
                <a:spcPts val="103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Events: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135890" marR="130175" algn="ctr">
              <a:spcBef>
                <a:spcPts val="66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EC2 Instance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State-  change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Notification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  <a:p>
            <a:pPr algn="ctr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EBS Volume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Notification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77951" y="3824528"/>
            <a:ext cx="1388745" cy="105092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algn="ctr">
              <a:spcBef>
                <a:spcPts val="103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Events: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90805" marR="83185" algn="ctr">
              <a:spcBef>
                <a:spcPts val="66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EC2 Instance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Launch 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Successful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 algn="ctr"/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EC2 Instance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Terminate  Successful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13086" y="5567172"/>
            <a:ext cx="1848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cs typeface="Calibri"/>
              </a:rPr>
              <a:t>Amazon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EC2 Auto</a:t>
            </a:r>
            <a:r>
              <a:rPr sz="1400" spc="-7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Scaling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82767" y="4837176"/>
            <a:ext cx="713232" cy="713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9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6049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Amazon </a:t>
            </a:r>
            <a:r>
              <a:rPr spc="-20" dirty="0"/>
              <a:t>CloudWatch </a:t>
            </a:r>
            <a:r>
              <a:rPr dirty="0"/>
              <a:t>– </a:t>
            </a:r>
            <a:r>
              <a:rPr spc="-10" dirty="0"/>
              <a:t>Examples </a:t>
            </a:r>
            <a:r>
              <a:rPr spc="-5" dirty="0"/>
              <a:t>of</a:t>
            </a:r>
            <a:r>
              <a:rPr spc="3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4" name="object 4"/>
          <p:cNvSpPr/>
          <p:nvPr/>
        </p:nvSpPr>
        <p:spPr>
          <a:xfrm>
            <a:off x="5642193" y="3110325"/>
            <a:ext cx="711200" cy="71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3770" y="2586228"/>
            <a:ext cx="1072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73952" y="1776912"/>
            <a:ext cx="711200" cy="7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0934" y="2430779"/>
            <a:ext cx="1633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DynamoDB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42103" y="1691545"/>
            <a:ext cx="711200" cy="7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87061" y="2219418"/>
            <a:ext cx="2287270" cy="819150"/>
          </a:xfrm>
          <a:custGeom>
            <a:avLst/>
            <a:gdLst/>
            <a:ahLst/>
            <a:cxnLst/>
            <a:rect l="l" t="t" r="r" b="b"/>
            <a:pathLst>
              <a:path w="2287270" h="819150">
                <a:moveTo>
                  <a:pt x="2259608" y="786521"/>
                </a:moveTo>
                <a:lnTo>
                  <a:pt x="2209534" y="807024"/>
                </a:lnTo>
                <a:lnTo>
                  <a:pt x="2207980" y="810732"/>
                </a:lnTo>
                <a:lnTo>
                  <a:pt x="2210638" y="817223"/>
                </a:lnTo>
                <a:lnTo>
                  <a:pt x="2214346" y="818776"/>
                </a:lnTo>
                <a:lnTo>
                  <a:pt x="2279769" y="791989"/>
                </a:lnTo>
                <a:lnTo>
                  <a:pt x="2275561" y="791989"/>
                </a:lnTo>
                <a:lnTo>
                  <a:pt x="2259608" y="786521"/>
                </a:lnTo>
                <a:close/>
              </a:path>
              <a:path w="2287270" h="819150">
                <a:moveTo>
                  <a:pt x="2268532" y="782867"/>
                </a:moveTo>
                <a:lnTo>
                  <a:pt x="2259608" y="786521"/>
                </a:lnTo>
                <a:lnTo>
                  <a:pt x="2275561" y="791989"/>
                </a:lnTo>
                <a:lnTo>
                  <a:pt x="2276532" y="789158"/>
                </a:lnTo>
                <a:lnTo>
                  <a:pt x="2272149" y="789158"/>
                </a:lnTo>
                <a:lnTo>
                  <a:pt x="2268532" y="782867"/>
                </a:lnTo>
                <a:close/>
              </a:path>
              <a:path w="2287270" h="819150">
                <a:moveTo>
                  <a:pt x="2243886" y="720220"/>
                </a:moveTo>
                <a:lnTo>
                  <a:pt x="2237806" y="723717"/>
                </a:lnTo>
                <a:lnTo>
                  <a:pt x="2236758" y="727598"/>
                </a:lnTo>
                <a:lnTo>
                  <a:pt x="2263726" y="774507"/>
                </a:lnTo>
                <a:lnTo>
                  <a:pt x="2279679" y="779975"/>
                </a:lnTo>
                <a:lnTo>
                  <a:pt x="2275561" y="791989"/>
                </a:lnTo>
                <a:lnTo>
                  <a:pt x="2279769" y="791989"/>
                </a:lnTo>
                <a:lnTo>
                  <a:pt x="2286775" y="789120"/>
                </a:lnTo>
                <a:lnTo>
                  <a:pt x="2247767" y="721268"/>
                </a:lnTo>
                <a:lnTo>
                  <a:pt x="2243886" y="720220"/>
                </a:lnTo>
                <a:close/>
              </a:path>
              <a:path w="2287270" h="819150">
                <a:moveTo>
                  <a:pt x="2275248" y="780117"/>
                </a:moveTo>
                <a:lnTo>
                  <a:pt x="2268532" y="782867"/>
                </a:lnTo>
                <a:lnTo>
                  <a:pt x="2272149" y="789158"/>
                </a:lnTo>
                <a:lnTo>
                  <a:pt x="2275248" y="780117"/>
                </a:lnTo>
                <a:close/>
              </a:path>
              <a:path w="2287270" h="819150">
                <a:moveTo>
                  <a:pt x="2279630" y="780117"/>
                </a:moveTo>
                <a:lnTo>
                  <a:pt x="2275248" y="780117"/>
                </a:lnTo>
                <a:lnTo>
                  <a:pt x="2272149" y="789158"/>
                </a:lnTo>
                <a:lnTo>
                  <a:pt x="2276532" y="789158"/>
                </a:lnTo>
                <a:lnTo>
                  <a:pt x="2279630" y="780117"/>
                </a:lnTo>
                <a:close/>
              </a:path>
              <a:path w="2287270" h="819150">
                <a:moveTo>
                  <a:pt x="4117" y="0"/>
                </a:moveTo>
                <a:lnTo>
                  <a:pt x="0" y="12014"/>
                </a:lnTo>
                <a:lnTo>
                  <a:pt x="2259608" y="786521"/>
                </a:lnTo>
                <a:lnTo>
                  <a:pt x="2268532" y="782867"/>
                </a:lnTo>
                <a:lnTo>
                  <a:pt x="2263726" y="774507"/>
                </a:lnTo>
                <a:lnTo>
                  <a:pt x="4117" y="0"/>
                </a:lnTo>
                <a:close/>
              </a:path>
              <a:path w="2287270" h="819150">
                <a:moveTo>
                  <a:pt x="2263726" y="774507"/>
                </a:moveTo>
                <a:lnTo>
                  <a:pt x="2268532" y="782867"/>
                </a:lnTo>
                <a:lnTo>
                  <a:pt x="2275248" y="780117"/>
                </a:lnTo>
                <a:lnTo>
                  <a:pt x="2279630" y="780117"/>
                </a:lnTo>
                <a:lnTo>
                  <a:pt x="2279679" y="779975"/>
                </a:lnTo>
                <a:lnTo>
                  <a:pt x="2263726" y="774507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30570" y="3664926"/>
            <a:ext cx="2306955" cy="767715"/>
          </a:xfrm>
          <a:custGeom>
            <a:avLst/>
            <a:gdLst/>
            <a:ahLst/>
            <a:cxnLst/>
            <a:rect l="l" t="t" r="r" b="b"/>
            <a:pathLst>
              <a:path w="2306954" h="767714">
                <a:moveTo>
                  <a:pt x="2279390" y="33313"/>
                </a:moveTo>
                <a:lnTo>
                  <a:pt x="0" y="754989"/>
                </a:lnTo>
                <a:lnTo>
                  <a:pt x="3832" y="767096"/>
                </a:lnTo>
                <a:lnTo>
                  <a:pt x="2283224" y="45421"/>
                </a:lnTo>
                <a:lnTo>
                  <a:pt x="2288226" y="37177"/>
                </a:lnTo>
                <a:lnTo>
                  <a:pt x="2279390" y="33313"/>
                </a:lnTo>
                <a:close/>
              </a:path>
              <a:path w="2306954" h="767714">
                <a:moveTo>
                  <a:pt x="2299446" y="28223"/>
                </a:moveTo>
                <a:lnTo>
                  <a:pt x="2295469" y="28223"/>
                </a:lnTo>
                <a:lnTo>
                  <a:pt x="2299301" y="40331"/>
                </a:lnTo>
                <a:lnTo>
                  <a:pt x="2283224" y="45421"/>
                </a:lnTo>
                <a:lnTo>
                  <a:pt x="2255158" y="91681"/>
                </a:lnTo>
                <a:lnTo>
                  <a:pt x="2256113" y="95586"/>
                </a:lnTo>
                <a:lnTo>
                  <a:pt x="2262110" y="99225"/>
                </a:lnTo>
                <a:lnTo>
                  <a:pt x="2266015" y="98268"/>
                </a:lnTo>
                <a:lnTo>
                  <a:pt x="2306612" y="31356"/>
                </a:lnTo>
                <a:lnTo>
                  <a:pt x="2299446" y="28223"/>
                </a:lnTo>
                <a:close/>
              </a:path>
              <a:path w="2306954" h="767714">
                <a:moveTo>
                  <a:pt x="2288226" y="37177"/>
                </a:moveTo>
                <a:lnTo>
                  <a:pt x="2283224" y="45421"/>
                </a:lnTo>
                <a:lnTo>
                  <a:pt x="2299301" y="40331"/>
                </a:lnTo>
                <a:lnTo>
                  <a:pt x="2299223" y="40085"/>
                </a:lnTo>
                <a:lnTo>
                  <a:pt x="2294876" y="40085"/>
                </a:lnTo>
                <a:lnTo>
                  <a:pt x="2288226" y="37177"/>
                </a:lnTo>
                <a:close/>
              </a:path>
              <a:path w="2306954" h="767714">
                <a:moveTo>
                  <a:pt x="2291990" y="30972"/>
                </a:moveTo>
                <a:lnTo>
                  <a:pt x="2288226" y="37177"/>
                </a:lnTo>
                <a:lnTo>
                  <a:pt x="2294876" y="40085"/>
                </a:lnTo>
                <a:lnTo>
                  <a:pt x="2291990" y="30972"/>
                </a:lnTo>
                <a:close/>
              </a:path>
              <a:path w="2306954" h="767714">
                <a:moveTo>
                  <a:pt x="2296339" y="30972"/>
                </a:moveTo>
                <a:lnTo>
                  <a:pt x="2291990" y="30972"/>
                </a:lnTo>
                <a:lnTo>
                  <a:pt x="2294876" y="40085"/>
                </a:lnTo>
                <a:lnTo>
                  <a:pt x="2299223" y="40085"/>
                </a:lnTo>
                <a:lnTo>
                  <a:pt x="2296339" y="30972"/>
                </a:lnTo>
                <a:close/>
              </a:path>
              <a:path w="2306954" h="767714">
                <a:moveTo>
                  <a:pt x="2295469" y="28223"/>
                </a:moveTo>
                <a:lnTo>
                  <a:pt x="2279390" y="33313"/>
                </a:lnTo>
                <a:lnTo>
                  <a:pt x="2288226" y="37177"/>
                </a:lnTo>
                <a:lnTo>
                  <a:pt x="2291990" y="30972"/>
                </a:lnTo>
                <a:lnTo>
                  <a:pt x="2296339" y="30972"/>
                </a:lnTo>
                <a:lnTo>
                  <a:pt x="2295469" y="28223"/>
                </a:lnTo>
                <a:close/>
              </a:path>
              <a:path w="2306954" h="767714">
                <a:moveTo>
                  <a:pt x="2234902" y="0"/>
                </a:moveTo>
                <a:lnTo>
                  <a:pt x="2231158" y="1465"/>
                </a:lnTo>
                <a:lnTo>
                  <a:pt x="2228348" y="7893"/>
                </a:lnTo>
                <a:lnTo>
                  <a:pt x="2229815" y="11637"/>
                </a:lnTo>
                <a:lnTo>
                  <a:pt x="2279390" y="33313"/>
                </a:lnTo>
                <a:lnTo>
                  <a:pt x="2295469" y="28223"/>
                </a:lnTo>
                <a:lnTo>
                  <a:pt x="2299446" y="28223"/>
                </a:lnTo>
                <a:lnTo>
                  <a:pt x="2234902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77230" y="2225527"/>
            <a:ext cx="2058670" cy="902969"/>
          </a:xfrm>
          <a:custGeom>
            <a:avLst/>
            <a:gdLst/>
            <a:ahLst/>
            <a:cxnLst/>
            <a:rect l="l" t="t" r="r" b="b"/>
            <a:pathLst>
              <a:path w="2058670" h="902969">
                <a:moveTo>
                  <a:pt x="37885" y="806484"/>
                </a:moveTo>
                <a:lnTo>
                  <a:pt x="34088" y="807805"/>
                </a:lnTo>
                <a:lnTo>
                  <a:pt x="0" y="878258"/>
                </a:lnTo>
                <a:lnTo>
                  <a:pt x="74353" y="902691"/>
                </a:lnTo>
                <a:lnTo>
                  <a:pt x="77942" y="900878"/>
                </a:lnTo>
                <a:lnTo>
                  <a:pt x="80131" y="894214"/>
                </a:lnTo>
                <a:lnTo>
                  <a:pt x="78318" y="890625"/>
                </a:lnTo>
                <a:lnTo>
                  <a:pt x="47060" y="880353"/>
                </a:lnTo>
                <a:lnTo>
                  <a:pt x="11315" y="880353"/>
                </a:lnTo>
                <a:lnTo>
                  <a:pt x="6353" y="868663"/>
                </a:lnTo>
                <a:lnTo>
                  <a:pt x="21953" y="862043"/>
                </a:lnTo>
                <a:lnTo>
                  <a:pt x="45519" y="813335"/>
                </a:lnTo>
                <a:lnTo>
                  <a:pt x="44198" y="809538"/>
                </a:lnTo>
                <a:lnTo>
                  <a:pt x="37885" y="806484"/>
                </a:lnTo>
                <a:close/>
              </a:path>
              <a:path w="2058670" h="902969">
                <a:moveTo>
                  <a:pt x="21953" y="862043"/>
                </a:moveTo>
                <a:lnTo>
                  <a:pt x="6353" y="868663"/>
                </a:lnTo>
                <a:lnTo>
                  <a:pt x="11315" y="880353"/>
                </a:lnTo>
                <a:lnTo>
                  <a:pt x="18614" y="877256"/>
                </a:lnTo>
                <a:lnTo>
                  <a:pt x="14593" y="877256"/>
                </a:lnTo>
                <a:lnTo>
                  <a:pt x="10859" y="868457"/>
                </a:lnTo>
                <a:lnTo>
                  <a:pt x="18850" y="868457"/>
                </a:lnTo>
                <a:lnTo>
                  <a:pt x="21953" y="862043"/>
                </a:lnTo>
                <a:close/>
              </a:path>
              <a:path w="2058670" h="902969">
                <a:moveTo>
                  <a:pt x="26915" y="873733"/>
                </a:moveTo>
                <a:lnTo>
                  <a:pt x="11315" y="880353"/>
                </a:lnTo>
                <a:lnTo>
                  <a:pt x="47060" y="880353"/>
                </a:lnTo>
                <a:lnTo>
                  <a:pt x="26915" y="873733"/>
                </a:lnTo>
                <a:close/>
              </a:path>
              <a:path w="2058670" h="902969">
                <a:moveTo>
                  <a:pt x="10859" y="868457"/>
                </a:moveTo>
                <a:lnTo>
                  <a:pt x="14593" y="877256"/>
                </a:lnTo>
                <a:lnTo>
                  <a:pt x="17754" y="870723"/>
                </a:lnTo>
                <a:lnTo>
                  <a:pt x="10859" y="868457"/>
                </a:lnTo>
                <a:close/>
              </a:path>
              <a:path w="2058670" h="902969">
                <a:moveTo>
                  <a:pt x="17754" y="870723"/>
                </a:moveTo>
                <a:lnTo>
                  <a:pt x="14593" y="877256"/>
                </a:lnTo>
                <a:lnTo>
                  <a:pt x="18614" y="877256"/>
                </a:lnTo>
                <a:lnTo>
                  <a:pt x="26915" y="873733"/>
                </a:lnTo>
                <a:lnTo>
                  <a:pt x="17754" y="870723"/>
                </a:lnTo>
                <a:close/>
              </a:path>
              <a:path w="2058670" h="902969">
                <a:moveTo>
                  <a:pt x="2053309" y="0"/>
                </a:moveTo>
                <a:lnTo>
                  <a:pt x="21953" y="862043"/>
                </a:lnTo>
                <a:lnTo>
                  <a:pt x="17754" y="870723"/>
                </a:lnTo>
                <a:lnTo>
                  <a:pt x="26915" y="873733"/>
                </a:lnTo>
                <a:lnTo>
                  <a:pt x="2058269" y="11690"/>
                </a:lnTo>
                <a:lnTo>
                  <a:pt x="2053309" y="0"/>
                </a:lnTo>
                <a:close/>
              </a:path>
              <a:path w="2058670" h="902969">
                <a:moveTo>
                  <a:pt x="18850" y="868457"/>
                </a:moveTo>
                <a:lnTo>
                  <a:pt x="10859" y="868457"/>
                </a:lnTo>
                <a:lnTo>
                  <a:pt x="17754" y="870723"/>
                </a:lnTo>
                <a:lnTo>
                  <a:pt x="18850" y="868457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77230" y="3662353"/>
            <a:ext cx="2058035" cy="610235"/>
          </a:xfrm>
          <a:custGeom>
            <a:avLst/>
            <a:gdLst/>
            <a:ahLst/>
            <a:cxnLst/>
            <a:rect l="l" t="t" r="r" b="b"/>
            <a:pathLst>
              <a:path w="2058034" h="610235">
                <a:moveTo>
                  <a:pt x="27275" y="34901"/>
                </a:moveTo>
                <a:lnTo>
                  <a:pt x="18585" y="39081"/>
                </a:lnTo>
                <a:lnTo>
                  <a:pt x="23882" y="47138"/>
                </a:lnTo>
                <a:lnTo>
                  <a:pt x="2054092" y="610005"/>
                </a:lnTo>
                <a:lnTo>
                  <a:pt x="2057486" y="597767"/>
                </a:lnTo>
                <a:lnTo>
                  <a:pt x="27275" y="34901"/>
                </a:lnTo>
                <a:close/>
              </a:path>
              <a:path w="2058034" h="610235">
                <a:moveTo>
                  <a:pt x="70529" y="0"/>
                </a:moveTo>
                <a:lnTo>
                  <a:pt x="0" y="33929"/>
                </a:lnTo>
                <a:lnTo>
                  <a:pt x="42990" y="99330"/>
                </a:lnTo>
                <a:lnTo>
                  <a:pt x="46927" y="100144"/>
                </a:lnTo>
                <a:lnTo>
                  <a:pt x="52788" y="96291"/>
                </a:lnTo>
                <a:lnTo>
                  <a:pt x="53602" y="92354"/>
                </a:lnTo>
                <a:lnTo>
                  <a:pt x="23882" y="47138"/>
                </a:lnTo>
                <a:lnTo>
                  <a:pt x="7578" y="42618"/>
                </a:lnTo>
                <a:lnTo>
                  <a:pt x="10971" y="30380"/>
                </a:lnTo>
                <a:lnTo>
                  <a:pt x="36672" y="30380"/>
                </a:lnTo>
                <a:lnTo>
                  <a:pt x="76034" y="11445"/>
                </a:lnTo>
                <a:lnTo>
                  <a:pt x="77364" y="7650"/>
                </a:lnTo>
                <a:lnTo>
                  <a:pt x="74324" y="1329"/>
                </a:lnTo>
                <a:lnTo>
                  <a:pt x="70529" y="0"/>
                </a:lnTo>
                <a:close/>
              </a:path>
              <a:path w="2058034" h="610235">
                <a:moveTo>
                  <a:pt x="10971" y="30380"/>
                </a:moveTo>
                <a:lnTo>
                  <a:pt x="7578" y="42618"/>
                </a:lnTo>
                <a:lnTo>
                  <a:pt x="23882" y="47138"/>
                </a:lnTo>
                <a:lnTo>
                  <a:pt x="20653" y="42227"/>
                </a:lnTo>
                <a:lnTo>
                  <a:pt x="12045" y="42227"/>
                </a:lnTo>
                <a:lnTo>
                  <a:pt x="14599" y="33017"/>
                </a:lnTo>
                <a:lnTo>
                  <a:pt x="20481" y="33017"/>
                </a:lnTo>
                <a:lnTo>
                  <a:pt x="10971" y="30380"/>
                </a:lnTo>
                <a:close/>
              </a:path>
              <a:path w="2058034" h="610235">
                <a:moveTo>
                  <a:pt x="14599" y="33017"/>
                </a:moveTo>
                <a:lnTo>
                  <a:pt x="12045" y="42227"/>
                </a:lnTo>
                <a:lnTo>
                  <a:pt x="18585" y="39081"/>
                </a:lnTo>
                <a:lnTo>
                  <a:pt x="14599" y="33017"/>
                </a:lnTo>
                <a:close/>
              </a:path>
              <a:path w="2058034" h="610235">
                <a:moveTo>
                  <a:pt x="18585" y="39081"/>
                </a:moveTo>
                <a:lnTo>
                  <a:pt x="12045" y="42227"/>
                </a:lnTo>
                <a:lnTo>
                  <a:pt x="20653" y="42227"/>
                </a:lnTo>
                <a:lnTo>
                  <a:pt x="18585" y="39081"/>
                </a:lnTo>
                <a:close/>
              </a:path>
              <a:path w="2058034" h="610235">
                <a:moveTo>
                  <a:pt x="20481" y="33017"/>
                </a:moveTo>
                <a:lnTo>
                  <a:pt x="14599" y="33017"/>
                </a:lnTo>
                <a:lnTo>
                  <a:pt x="18585" y="39081"/>
                </a:lnTo>
                <a:lnTo>
                  <a:pt x="27275" y="34901"/>
                </a:lnTo>
                <a:lnTo>
                  <a:pt x="20481" y="33017"/>
                </a:lnTo>
                <a:close/>
              </a:path>
              <a:path w="2058034" h="610235">
                <a:moveTo>
                  <a:pt x="36672" y="30380"/>
                </a:moveTo>
                <a:lnTo>
                  <a:pt x="10971" y="30380"/>
                </a:lnTo>
                <a:lnTo>
                  <a:pt x="27275" y="34901"/>
                </a:lnTo>
                <a:lnTo>
                  <a:pt x="36672" y="3038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50422" y="2109723"/>
            <a:ext cx="17551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5080" indent="-20320"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ConsumedReadCapacityUnits, 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ConsumedWriteCapacityUnits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4459" y="1821179"/>
            <a:ext cx="646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Metr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ics: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46662" y="3048507"/>
            <a:ext cx="1401445" cy="89154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algn="ctr">
              <a:spcBef>
                <a:spcPts val="994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Events: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 algn="ctr">
              <a:spcBef>
                <a:spcPts val="64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ECS Task State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Change 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ECS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Container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Instance  State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26047" y="1856740"/>
            <a:ext cx="909955" cy="70231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algn="ctr">
              <a:spcBef>
                <a:spcPts val="82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Logs: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 algn="ctr">
              <a:spcBef>
                <a:spcPts val="52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logs  System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logs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4963" y="4927092"/>
            <a:ext cx="1289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cs typeface="Calibri"/>
              </a:rPr>
              <a:t>AWS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Auto</a:t>
            </a:r>
            <a:r>
              <a:rPr sz="1400" spc="-7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Scaling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72055" y="4157471"/>
            <a:ext cx="713232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69109" y="4680204"/>
            <a:ext cx="185737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68655" marR="5080" indent="-656590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solidFill>
                  <a:srgbClr val="FFFFFF"/>
                </a:solidFill>
                <a:cs typeface="Calibri"/>
              </a:rPr>
              <a:t>Amazon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Elastic Container  Service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939783" y="3986784"/>
            <a:ext cx="716279" cy="713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52111" y="3364280"/>
            <a:ext cx="878840" cy="5207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0480" algn="ctr">
              <a:spcBef>
                <a:spcPts val="6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Metrics: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algn="ctr">
              <a:spcBef>
                <a:spcPts val="42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Utilization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40954" y="4665460"/>
            <a:ext cx="2886710" cy="103505"/>
          </a:xfrm>
          <a:custGeom>
            <a:avLst/>
            <a:gdLst/>
            <a:ahLst/>
            <a:cxnLst/>
            <a:rect l="l" t="t" r="r" b="b"/>
            <a:pathLst>
              <a:path w="2886710" h="103504">
                <a:moveTo>
                  <a:pt x="2835483" y="51890"/>
                </a:moveTo>
                <a:lnTo>
                  <a:pt x="2835452" y="64590"/>
                </a:lnTo>
                <a:lnTo>
                  <a:pt x="2886252" y="64712"/>
                </a:lnTo>
                <a:lnTo>
                  <a:pt x="2886283" y="52012"/>
                </a:lnTo>
                <a:lnTo>
                  <a:pt x="2835483" y="51890"/>
                </a:lnTo>
                <a:close/>
              </a:path>
              <a:path w="2886710" h="103504">
                <a:moveTo>
                  <a:pt x="2746583" y="51676"/>
                </a:moveTo>
                <a:lnTo>
                  <a:pt x="2746552" y="64376"/>
                </a:lnTo>
                <a:lnTo>
                  <a:pt x="2797352" y="64498"/>
                </a:lnTo>
                <a:lnTo>
                  <a:pt x="2797383" y="51798"/>
                </a:lnTo>
                <a:lnTo>
                  <a:pt x="2746583" y="51676"/>
                </a:lnTo>
                <a:close/>
              </a:path>
              <a:path w="2886710" h="103504">
                <a:moveTo>
                  <a:pt x="2657683" y="51461"/>
                </a:moveTo>
                <a:lnTo>
                  <a:pt x="2657652" y="64161"/>
                </a:lnTo>
                <a:lnTo>
                  <a:pt x="2708452" y="64283"/>
                </a:lnTo>
                <a:lnTo>
                  <a:pt x="2708483" y="51583"/>
                </a:lnTo>
                <a:lnTo>
                  <a:pt x="2657683" y="51461"/>
                </a:lnTo>
                <a:close/>
              </a:path>
              <a:path w="2886710" h="103504">
                <a:moveTo>
                  <a:pt x="2568783" y="51247"/>
                </a:moveTo>
                <a:lnTo>
                  <a:pt x="2568752" y="63947"/>
                </a:lnTo>
                <a:lnTo>
                  <a:pt x="2619552" y="64068"/>
                </a:lnTo>
                <a:lnTo>
                  <a:pt x="2619583" y="51368"/>
                </a:lnTo>
                <a:lnTo>
                  <a:pt x="2568783" y="51247"/>
                </a:lnTo>
                <a:close/>
              </a:path>
              <a:path w="2886710" h="103504">
                <a:moveTo>
                  <a:pt x="2479884" y="51032"/>
                </a:moveTo>
                <a:lnTo>
                  <a:pt x="2479854" y="63732"/>
                </a:lnTo>
                <a:lnTo>
                  <a:pt x="2530652" y="63854"/>
                </a:lnTo>
                <a:lnTo>
                  <a:pt x="2530684" y="51154"/>
                </a:lnTo>
                <a:lnTo>
                  <a:pt x="2479884" y="51032"/>
                </a:lnTo>
                <a:close/>
              </a:path>
              <a:path w="2886710" h="103504">
                <a:moveTo>
                  <a:pt x="2390984" y="50817"/>
                </a:moveTo>
                <a:lnTo>
                  <a:pt x="2390954" y="63517"/>
                </a:lnTo>
                <a:lnTo>
                  <a:pt x="2441754" y="63639"/>
                </a:lnTo>
                <a:lnTo>
                  <a:pt x="2441784" y="50939"/>
                </a:lnTo>
                <a:lnTo>
                  <a:pt x="2390984" y="50817"/>
                </a:lnTo>
                <a:close/>
              </a:path>
              <a:path w="2886710" h="103504">
                <a:moveTo>
                  <a:pt x="2302084" y="50603"/>
                </a:moveTo>
                <a:lnTo>
                  <a:pt x="2302054" y="63303"/>
                </a:lnTo>
                <a:lnTo>
                  <a:pt x="2352854" y="63425"/>
                </a:lnTo>
                <a:lnTo>
                  <a:pt x="2352884" y="50725"/>
                </a:lnTo>
                <a:lnTo>
                  <a:pt x="2302084" y="50603"/>
                </a:lnTo>
                <a:close/>
              </a:path>
              <a:path w="2886710" h="103504">
                <a:moveTo>
                  <a:pt x="2213184" y="50388"/>
                </a:moveTo>
                <a:lnTo>
                  <a:pt x="2213154" y="63088"/>
                </a:lnTo>
                <a:lnTo>
                  <a:pt x="2263954" y="63210"/>
                </a:lnTo>
                <a:lnTo>
                  <a:pt x="2263984" y="50510"/>
                </a:lnTo>
                <a:lnTo>
                  <a:pt x="2213184" y="50388"/>
                </a:lnTo>
                <a:close/>
              </a:path>
              <a:path w="2886710" h="103504">
                <a:moveTo>
                  <a:pt x="2124284" y="50173"/>
                </a:moveTo>
                <a:lnTo>
                  <a:pt x="2124254" y="62873"/>
                </a:lnTo>
                <a:lnTo>
                  <a:pt x="2175054" y="62995"/>
                </a:lnTo>
                <a:lnTo>
                  <a:pt x="2175084" y="50295"/>
                </a:lnTo>
                <a:lnTo>
                  <a:pt x="2124284" y="50173"/>
                </a:lnTo>
                <a:close/>
              </a:path>
              <a:path w="2886710" h="103504">
                <a:moveTo>
                  <a:pt x="2035385" y="49959"/>
                </a:moveTo>
                <a:lnTo>
                  <a:pt x="2035354" y="62659"/>
                </a:lnTo>
                <a:lnTo>
                  <a:pt x="2086154" y="62781"/>
                </a:lnTo>
                <a:lnTo>
                  <a:pt x="2086185" y="50081"/>
                </a:lnTo>
                <a:lnTo>
                  <a:pt x="2035385" y="49959"/>
                </a:lnTo>
                <a:close/>
              </a:path>
              <a:path w="2886710" h="103504">
                <a:moveTo>
                  <a:pt x="1946485" y="49744"/>
                </a:moveTo>
                <a:lnTo>
                  <a:pt x="1946455" y="62444"/>
                </a:lnTo>
                <a:lnTo>
                  <a:pt x="1997255" y="62566"/>
                </a:lnTo>
                <a:lnTo>
                  <a:pt x="1997285" y="49866"/>
                </a:lnTo>
                <a:lnTo>
                  <a:pt x="1946485" y="49744"/>
                </a:lnTo>
                <a:close/>
              </a:path>
              <a:path w="2886710" h="103504">
                <a:moveTo>
                  <a:pt x="1857585" y="49529"/>
                </a:moveTo>
                <a:lnTo>
                  <a:pt x="1857555" y="62229"/>
                </a:lnTo>
                <a:lnTo>
                  <a:pt x="1908355" y="62351"/>
                </a:lnTo>
                <a:lnTo>
                  <a:pt x="1908385" y="49653"/>
                </a:lnTo>
                <a:lnTo>
                  <a:pt x="1857585" y="49529"/>
                </a:lnTo>
                <a:close/>
              </a:path>
              <a:path w="2886710" h="103504">
                <a:moveTo>
                  <a:pt x="1768685" y="49315"/>
                </a:moveTo>
                <a:lnTo>
                  <a:pt x="1768655" y="62015"/>
                </a:lnTo>
                <a:lnTo>
                  <a:pt x="1819455" y="62137"/>
                </a:lnTo>
                <a:lnTo>
                  <a:pt x="1819485" y="49438"/>
                </a:lnTo>
                <a:lnTo>
                  <a:pt x="1768685" y="49315"/>
                </a:lnTo>
                <a:close/>
              </a:path>
              <a:path w="2886710" h="103504">
                <a:moveTo>
                  <a:pt x="1679785" y="49100"/>
                </a:moveTo>
                <a:lnTo>
                  <a:pt x="1679755" y="61800"/>
                </a:lnTo>
                <a:lnTo>
                  <a:pt x="1730555" y="61922"/>
                </a:lnTo>
                <a:lnTo>
                  <a:pt x="1730585" y="49223"/>
                </a:lnTo>
                <a:lnTo>
                  <a:pt x="1679785" y="49100"/>
                </a:lnTo>
                <a:close/>
              </a:path>
              <a:path w="2886710" h="103504">
                <a:moveTo>
                  <a:pt x="1590887" y="48886"/>
                </a:moveTo>
                <a:lnTo>
                  <a:pt x="1590855" y="61586"/>
                </a:lnTo>
                <a:lnTo>
                  <a:pt x="1641655" y="61708"/>
                </a:lnTo>
                <a:lnTo>
                  <a:pt x="1641687" y="49009"/>
                </a:lnTo>
                <a:lnTo>
                  <a:pt x="1590887" y="48886"/>
                </a:lnTo>
                <a:close/>
              </a:path>
              <a:path w="2886710" h="103504">
                <a:moveTo>
                  <a:pt x="1501987" y="48671"/>
                </a:moveTo>
                <a:lnTo>
                  <a:pt x="1501956" y="61371"/>
                </a:lnTo>
                <a:lnTo>
                  <a:pt x="1552756" y="61494"/>
                </a:lnTo>
                <a:lnTo>
                  <a:pt x="1552787" y="48794"/>
                </a:lnTo>
                <a:lnTo>
                  <a:pt x="1501987" y="48671"/>
                </a:lnTo>
                <a:close/>
              </a:path>
              <a:path w="2886710" h="103504">
                <a:moveTo>
                  <a:pt x="1413087" y="48456"/>
                </a:moveTo>
                <a:lnTo>
                  <a:pt x="1413056" y="61156"/>
                </a:lnTo>
                <a:lnTo>
                  <a:pt x="1463856" y="61280"/>
                </a:lnTo>
                <a:lnTo>
                  <a:pt x="1463887" y="48580"/>
                </a:lnTo>
                <a:lnTo>
                  <a:pt x="1413087" y="48456"/>
                </a:lnTo>
                <a:close/>
              </a:path>
              <a:path w="2886710" h="103504">
                <a:moveTo>
                  <a:pt x="1324187" y="48242"/>
                </a:moveTo>
                <a:lnTo>
                  <a:pt x="1324156" y="60942"/>
                </a:lnTo>
                <a:lnTo>
                  <a:pt x="1374956" y="61065"/>
                </a:lnTo>
                <a:lnTo>
                  <a:pt x="1374987" y="48365"/>
                </a:lnTo>
                <a:lnTo>
                  <a:pt x="1324187" y="48242"/>
                </a:lnTo>
                <a:close/>
              </a:path>
              <a:path w="2886710" h="103504">
                <a:moveTo>
                  <a:pt x="1235287" y="48027"/>
                </a:moveTo>
                <a:lnTo>
                  <a:pt x="1235256" y="60727"/>
                </a:lnTo>
                <a:lnTo>
                  <a:pt x="1286056" y="60850"/>
                </a:lnTo>
                <a:lnTo>
                  <a:pt x="1286087" y="48150"/>
                </a:lnTo>
                <a:lnTo>
                  <a:pt x="1235287" y="48027"/>
                </a:lnTo>
                <a:close/>
              </a:path>
              <a:path w="2886710" h="103504">
                <a:moveTo>
                  <a:pt x="1146388" y="47812"/>
                </a:moveTo>
                <a:lnTo>
                  <a:pt x="1146356" y="60512"/>
                </a:lnTo>
                <a:lnTo>
                  <a:pt x="1197156" y="60636"/>
                </a:lnTo>
                <a:lnTo>
                  <a:pt x="1197188" y="47936"/>
                </a:lnTo>
                <a:lnTo>
                  <a:pt x="1146388" y="47812"/>
                </a:lnTo>
                <a:close/>
              </a:path>
              <a:path w="2886710" h="103504">
                <a:moveTo>
                  <a:pt x="1057488" y="47598"/>
                </a:moveTo>
                <a:lnTo>
                  <a:pt x="1057457" y="60298"/>
                </a:lnTo>
                <a:lnTo>
                  <a:pt x="1108257" y="60421"/>
                </a:lnTo>
                <a:lnTo>
                  <a:pt x="1108288" y="47721"/>
                </a:lnTo>
                <a:lnTo>
                  <a:pt x="1057488" y="47598"/>
                </a:lnTo>
                <a:close/>
              </a:path>
              <a:path w="2886710" h="103504">
                <a:moveTo>
                  <a:pt x="968588" y="47383"/>
                </a:moveTo>
                <a:lnTo>
                  <a:pt x="968557" y="60083"/>
                </a:lnTo>
                <a:lnTo>
                  <a:pt x="1019357" y="60206"/>
                </a:lnTo>
                <a:lnTo>
                  <a:pt x="1019388" y="47506"/>
                </a:lnTo>
                <a:lnTo>
                  <a:pt x="968588" y="47383"/>
                </a:lnTo>
                <a:close/>
              </a:path>
              <a:path w="2886710" h="103504">
                <a:moveTo>
                  <a:pt x="879688" y="47169"/>
                </a:moveTo>
                <a:lnTo>
                  <a:pt x="879657" y="59869"/>
                </a:lnTo>
                <a:lnTo>
                  <a:pt x="930457" y="59992"/>
                </a:lnTo>
                <a:lnTo>
                  <a:pt x="930488" y="47292"/>
                </a:lnTo>
                <a:lnTo>
                  <a:pt x="879688" y="47169"/>
                </a:lnTo>
                <a:close/>
              </a:path>
              <a:path w="2886710" h="103504">
                <a:moveTo>
                  <a:pt x="790788" y="46954"/>
                </a:moveTo>
                <a:lnTo>
                  <a:pt x="790757" y="59654"/>
                </a:lnTo>
                <a:lnTo>
                  <a:pt x="841557" y="59777"/>
                </a:lnTo>
                <a:lnTo>
                  <a:pt x="841588" y="47077"/>
                </a:lnTo>
                <a:lnTo>
                  <a:pt x="790788" y="46954"/>
                </a:lnTo>
                <a:close/>
              </a:path>
              <a:path w="2886710" h="103504">
                <a:moveTo>
                  <a:pt x="701889" y="46739"/>
                </a:moveTo>
                <a:lnTo>
                  <a:pt x="701859" y="59439"/>
                </a:lnTo>
                <a:lnTo>
                  <a:pt x="752657" y="59562"/>
                </a:lnTo>
                <a:lnTo>
                  <a:pt x="752688" y="46862"/>
                </a:lnTo>
                <a:lnTo>
                  <a:pt x="701889" y="46739"/>
                </a:lnTo>
                <a:close/>
              </a:path>
              <a:path w="2886710" h="103504">
                <a:moveTo>
                  <a:pt x="612989" y="46525"/>
                </a:moveTo>
                <a:lnTo>
                  <a:pt x="612959" y="59225"/>
                </a:lnTo>
                <a:lnTo>
                  <a:pt x="663759" y="59348"/>
                </a:lnTo>
                <a:lnTo>
                  <a:pt x="663789" y="46648"/>
                </a:lnTo>
                <a:lnTo>
                  <a:pt x="612989" y="46525"/>
                </a:lnTo>
                <a:close/>
              </a:path>
              <a:path w="2886710" h="103504">
                <a:moveTo>
                  <a:pt x="524089" y="46310"/>
                </a:moveTo>
                <a:lnTo>
                  <a:pt x="524059" y="59010"/>
                </a:lnTo>
                <a:lnTo>
                  <a:pt x="574859" y="59133"/>
                </a:lnTo>
                <a:lnTo>
                  <a:pt x="574889" y="46433"/>
                </a:lnTo>
                <a:lnTo>
                  <a:pt x="524089" y="46310"/>
                </a:lnTo>
                <a:close/>
              </a:path>
              <a:path w="2886710" h="103504">
                <a:moveTo>
                  <a:pt x="435189" y="46095"/>
                </a:moveTo>
                <a:lnTo>
                  <a:pt x="435159" y="58795"/>
                </a:lnTo>
                <a:lnTo>
                  <a:pt x="485959" y="58919"/>
                </a:lnTo>
                <a:lnTo>
                  <a:pt x="485989" y="46219"/>
                </a:lnTo>
                <a:lnTo>
                  <a:pt x="435189" y="46095"/>
                </a:lnTo>
                <a:close/>
              </a:path>
              <a:path w="2886710" h="103504">
                <a:moveTo>
                  <a:pt x="346289" y="45881"/>
                </a:moveTo>
                <a:lnTo>
                  <a:pt x="346259" y="58581"/>
                </a:lnTo>
                <a:lnTo>
                  <a:pt x="397059" y="58704"/>
                </a:lnTo>
                <a:lnTo>
                  <a:pt x="397089" y="46004"/>
                </a:lnTo>
                <a:lnTo>
                  <a:pt x="346289" y="45881"/>
                </a:lnTo>
                <a:close/>
              </a:path>
              <a:path w="2886710" h="103504">
                <a:moveTo>
                  <a:pt x="257390" y="45666"/>
                </a:moveTo>
                <a:lnTo>
                  <a:pt x="257360" y="58366"/>
                </a:lnTo>
                <a:lnTo>
                  <a:pt x="308159" y="58489"/>
                </a:lnTo>
                <a:lnTo>
                  <a:pt x="308189" y="45789"/>
                </a:lnTo>
                <a:lnTo>
                  <a:pt x="257390" y="45666"/>
                </a:lnTo>
                <a:close/>
              </a:path>
              <a:path w="2886710" h="103504">
                <a:moveTo>
                  <a:pt x="168490" y="45452"/>
                </a:moveTo>
                <a:lnTo>
                  <a:pt x="168460" y="58152"/>
                </a:lnTo>
                <a:lnTo>
                  <a:pt x="219260" y="58275"/>
                </a:lnTo>
                <a:lnTo>
                  <a:pt x="219290" y="45575"/>
                </a:lnTo>
                <a:lnTo>
                  <a:pt x="168490" y="45452"/>
                </a:lnTo>
                <a:close/>
              </a:path>
              <a:path w="2886710" h="103504">
                <a:moveTo>
                  <a:pt x="79590" y="45237"/>
                </a:moveTo>
                <a:lnTo>
                  <a:pt x="79560" y="57937"/>
                </a:lnTo>
                <a:lnTo>
                  <a:pt x="130360" y="58060"/>
                </a:lnTo>
                <a:lnTo>
                  <a:pt x="130390" y="45360"/>
                </a:lnTo>
                <a:lnTo>
                  <a:pt x="79590" y="45237"/>
                </a:lnTo>
                <a:close/>
              </a:path>
              <a:path w="2886710" h="103504">
                <a:moveTo>
                  <a:pt x="59024" y="0"/>
                </a:moveTo>
                <a:lnTo>
                  <a:pt x="0" y="51395"/>
                </a:lnTo>
                <a:lnTo>
                  <a:pt x="58775" y="103075"/>
                </a:lnTo>
                <a:lnTo>
                  <a:pt x="62788" y="102817"/>
                </a:lnTo>
                <a:lnTo>
                  <a:pt x="67419" y="97549"/>
                </a:lnTo>
                <a:lnTo>
                  <a:pt x="67161" y="93538"/>
                </a:lnTo>
                <a:lnTo>
                  <a:pt x="26527" y="57809"/>
                </a:lnTo>
                <a:lnTo>
                  <a:pt x="9582" y="57768"/>
                </a:lnTo>
                <a:lnTo>
                  <a:pt x="9612" y="45068"/>
                </a:lnTo>
                <a:lnTo>
                  <a:pt x="26605" y="45068"/>
                </a:lnTo>
                <a:lnTo>
                  <a:pt x="67364" y="9577"/>
                </a:lnTo>
                <a:lnTo>
                  <a:pt x="67641" y="5566"/>
                </a:lnTo>
                <a:lnTo>
                  <a:pt x="63036" y="276"/>
                </a:lnTo>
                <a:lnTo>
                  <a:pt x="59024" y="0"/>
                </a:lnTo>
                <a:close/>
              </a:path>
              <a:path w="2886710" h="103504">
                <a:moveTo>
                  <a:pt x="26557" y="45109"/>
                </a:moveTo>
                <a:lnTo>
                  <a:pt x="19285" y="51441"/>
                </a:lnTo>
                <a:lnTo>
                  <a:pt x="26527" y="57809"/>
                </a:lnTo>
                <a:lnTo>
                  <a:pt x="41460" y="57845"/>
                </a:lnTo>
                <a:lnTo>
                  <a:pt x="41490" y="45145"/>
                </a:lnTo>
                <a:lnTo>
                  <a:pt x="26557" y="45109"/>
                </a:lnTo>
                <a:close/>
              </a:path>
              <a:path w="2886710" h="103504">
                <a:moveTo>
                  <a:pt x="9612" y="45068"/>
                </a:moveTo>
                <a:lnTo>
                  <a:pt x="9582" y="57768"/>
                </a:lnTo>
                <a:lnTo>
                  <a:pt x="26527" y="57809"/>
                </a:lnTo>
                <a:lnTo>
                  <a:pt x="24705" y="56207"/>
                </a:lnTo>
                <a:lnTo>
                  <a:pt x="13812" y="56207"/>
                </a:lnTo>
                <a:lnTo>
                  <a:pt x="13835" y="46649"/>
                </a:lnTo>
                <a:lnTo>
                  <a:pt x="24789" y="46649"/>
                </a:lnTo>
                <a:lnTo>
                  <a:pt x="26557" y="45109"/>
                </a:lnTo>
                <a:lnTo>
                  <a:pt x="9612" y="45068"/>
                </a:lnTo>
                <a:close/>
              </a:path>
              <a:path w="2886710" h="103504">
                <a:moveTo>
                  <a:pt x="13835" y="46649"/>
                </a:moveTo>
                <a:lnTo>
                  <a:pt x="13812" y="56207"/>
                </a:lnTo>
                <a:lnTo>
                  <a:pt x="19285" y="51441"/>
                </a:lnTo>
                <a:lnTo>
                  <a:pt x="13835" y="46649"/>
                </a:lnTo>
                <a:close/>
              </a:path>
              <a:path w="2886710" h="103504">
                <a:moveTo>
                  <a:pt x="19285" y="51441"/>
                </a:moveTo>
                <a:lnTo>
                  <a:pt x="13812" y="56207"/>
                </a:lnTo>
                <a:lnTo>
                  <a:pt x="24705" y="56207"/>
                </a:lnTo>
                <a:lnTo>
                  <a:pt x="19285" y="51441"/>
                </a:lnTo>
                <a:close/>
              </a:path>
              <a:path w="2886710" h="103504">
                <a:moveTo>
                  <a:pt x="24789" y="46649"/>
                </a:moveTo>
                <a:lnTo>
                  <a:pt x="13835" y="46649"/>
                </a:lnTo>
                <a:lnTo>
                  <a:pt x="19285" y="51441"/>
                </a:lnTo>
                <a:lnTo>
                  <a:pt x="24789" y="46649"/>
                </a:lnTo>
                <a:close/>
              </a:path>
              <a:path w="2886710" h="103504">
                <a:moveTo>
                  <a:pt x="26605" y="45068"/>
                </a:moveTo>
                <a:lnTo>
                  <a:pt x="9612" y="45068"/>
                </a:lnTo>
                <a:lnTo>
                  <a:pt x="26557" y="45109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31536" y="4232512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0"/>
                </a:moveTo>
                <a:lnTo>
                  <a:pt x="1" y="517595"/>
                </a:lnTo>
              </a:path>
            </a:pathLst>
          </a:custGeom>
          <a:ln w="12700">
            <a:solidFill>
              <a:srgbClr val="8FA7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62253" y="3784091"/>
            <a:ext cx="2779395" cy="8445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104900">
              <a:spcBef>
                <a:spcPts val="94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CloudWatch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R="1553845" algn="ctr">
              <a:spcBef>
                <a:spcPts val="84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Alarms: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R="1602105" algn="ctr">
              <a:spcBef>
                <a:spcPts val="204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Initiate scaling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61087" y="4230580"/>
            <a:ext cx="103505" cy="1280795"/>
          </a:xfrm>
          <a:custGeom>
            <a:avLst/>
            <a:gdLst/>
            <a:ahLst/>
            <a:cxnLst/>
            <a:rect l="l" t="t" r="r" b="b"/>
            <a:pathLst>
              <a:path w="103504" h="1280795">
                <a:moveTo>
                  <a:pt x="57886" y="0"/>
                </a:moveTo>
                <a:lnTo>
                  <a:pt x="45186" y="0"/>
                </a:lnTo>
                <a:lnTo>
                  <a:pt x="45186" y="50800"/>
                </a:lnTo>
                <a:lnTo>
                  <a:pt x="57886" y="50800"/>
                </a:lnTo>
                <a:lnTo>
                  <a:pt x="57886" y="0"/>
                </a:lnTo>
                <a:close/>
              </a:path>
              <a:path w="103504" h="1280795">
                <a:moveTo>
                  <a:pt x="57886" y="88900"/>
                </a:moveTo>
                <a:lnTo>
                  <a:pt x="45186" y="88900"/>
                </a:lnTo>
                <a:lnTo>
                  <a:pt x="45186" y="139700"/>
                </a:lnTo>
                <a:lnTo>
                  <a:pt x="57886" y="139700"/>
                </a:lnTo>
                <a:lnTo>
                  <a:pt x="57886" y="88900"/>
                </a:lnTo>
                <a:close/>
              </a:path>
              <a:path w="103504" h="1280795">
                <a:moveTo>
                  <a:pt x="57886" y="177800"/>
                </a:moveTo>
                <a:lnTo>
                  <a:pt x="45186" y="177800"/>
                </a:lnTo>
                <a:lnTo>
                  <a:pt x="45186" y="228600"/>
                </a:lnTo>
                <a:lnTo>
                  <a:pt x="57886" y="228600"/>
                </a:lnTo>
                <a:lnTo>
                  <a:pt x="57886" y="177800"/>
                </a:lnTo>
                <a:close/>
              </a:path>
              <a:path w="103504" h="1280795">
                <a:moveTo>
                  <a:pt x="57886" y="266700"/>
                </a:moveTo>
                <a:lnTo>
                  <a:pt x="45186" y="266700"/>
                </a:lnTo>
                <a:lnTo>
                  <a:pt x="45187" y="317500"/>
                </a:lnTo>
                <a:lnTo>
                  <a:pt x="57887" y="317500"/>
                </a:lnTo>
                <a:lnTo>
                  <a:pt x="57886" y="266700"/>
                </a:lnTo>
                <a:close/>
              </a:path>
              <a:path w="103504" h="1280795">
                <a:moveTo>
                  <a:pt x="57887" y="355600"/>
                </a:moveTo>
                <a:lnTo>
                  <a:pt x="45187" y="355600"/>
                </a:lnTo>
                <a:lnTo>
                  <a:pt x="45187" y="406400"/>
                </a:lnTo>
                <a:lnTo>
                  <a:pt x="57887" y="406400"/>
                </a:lnTo>
                <a:lnTo>
                  <a:pt x="57887" y="355600"/>
                </a:lnTo>
                <a:close/>
              </a:path>
              <a:path w="103504" h="1280795">
                <a:moveTo>
                  <a:pt x="57887" y="444500"/>
                </a:moveTo>
                <a:lnTo>
                  <a:pt x="45187" y="444500"/>
                </a:lnTo>
                <a:lnTo>
                  <a:pt x="45187" y="495300"/>
                </a:lnTo>
                <a:lnTo>
                  <a:pt x="57887" y="495300"/>
                </a:lnTo>
                <a:lnTo>
                  <a:pt x="57887" y="444500"/>
                </a:lnTo>
                <a:close/>
              </a:path>
              <a:path w="103504" h="1280795">
                <a:moveTo>
                  <a:pt x="57887" y="533400"/>
                </a:moveTo>
                <a:lnTo>
                  <a:pt x="45187" y="533400"/>
                </a:lnTo>
                <a:lnTo>
                  <a:pt x="45187" y="584200"/>
                </a:lnTo>
                <a:lnTo>
                  <a:pt x="57887" y="584200"/>
                </a:lnTo>
                <a:lnTo>
                  <a:pt x="57887" y="533400"/>
                </a:lnTo>
                <a:close/>
              </a:path>
              <a:path w="103504" h="1280795">
                <a:moveTo>
                  <a:pt x="57887" y="622300"/>
                </a:moveTo>
                <a:lnTo>
                  <a:pt x="45187" y="622300"/>
                </a:lnTo>
                <a:lnTo>
                  <a:pt x="45187" y="673100"/>
                </a:lnTo>
                <a:lnTo>
                  <a:pt x="57887" y="673100"/>
                </a:lnTo>
                <a:lnTo>
                  <a:pt x="57887" y="622300"/>
                </a:lnTo>
                <a:close/>
              </a:path>
              <a:path w="103504" h="1280795">
                <a:moveTo>
                  <a:pt x="57887" y="711200"/>
                </a:moveTo>
                <a:lnTo>
                  <a:pt x="45187" y="711200"/>
                </a:lnTo>
                <a:lnTo>
                  <a:pt x="45187" y="762000"/>
                </a:lnTo>
                <a:lnTo>
                  <a:pt x="57887" y="762000"/>
                </a:lnTo>
                <a:lnTo>
                  <a:pt x="57887" y="711200"/>
                </a:lnTo>
                <a:close/>
              </a:path>
              <a:path w="103504" h="1280795">
                <a:moveTo>
                  <a:pt x="57887" y="800100"/>
                </a:moveTo>
                <a:lnTo>
                  <a:pt x="45187" y="800100"/>
                </a:lnTo>
                <a:lnTo>
                  <a:pt x="45187" y="850900"/>
                </a:lnTo>
                <a:lnTo>
                  <a:pt x="57887" y="850900"/>
                </a:lnTo>
                <a:lnTo>
                  <a:pt x="57887" y="800100"/>
                </a:lnTo>
                <a:close/>
              </a:path>
              <a:path w="103504" h="1280795">
                <a:moveTo>
                  <a:pt x="57887" y="889000"/>
                </a:moveTo>
                <a:lnTo>
                  <a:pt x="45187" y="889000"/>
                </a:lnTo>
                <a:lnTo>
                  <a:pt x="45187" y="939800"/>
                </a:lnTo>
                <a:lnTo>
                  <a:pt x="57887" y="939800"/>
                </a:lnTo>
                <a:lnTo>
                  <a:pt x="57887" y="889000"/>
                </a:lnTo>
                <a:close/>
              </a:path>
              <a:path w="103504" h="1280795">
                <a:moveTo>
                  <a:pt x="57887" y="977900"/>
                </a:moveTo>
                <a:lnTo>
                  <a:pt x="45187" y="977900"/>
                </a:lnTo>
                <a:lnTo>
                  <a:pt x="45187" y="1028700"/>
                </a:lnTo>
                <a:lnTo>
                  <a:pt x="57887" y="1028700"/>
                </a:lnTo>
                <a:lnTo>
                  <a:pt x="57887" y="977900"/>
                </a:lnTo>
                <a:close/>
              </a:path>
              <a:path w="103504" h="1280795">
                <a:moveTo>
                  <a:pt x="57887" y="1066800"/>
                </a:moveTo>
                <a:lnTo>
                  <a:pt x="45187" y="1066800"/>
                </a:lnTo>
                <a:lnTo>
                  <a:pt x="45187" y="1117600"/>
                </a:lnTo>
                <a:lnTo>
                  <a:pt x="57887" y="1117600"/>
                </a:lnTo>
                <a:lnTo>
                  <a:pt x="57887" y="1066800"/>
                </a:lnTo>
                <a:close/>
              </a:path>
              <a:path w="103504" h="1280795">
                <a:moveTo>
                  <a:pt x="57887" y="1155700"/>
                </a:moveTo>
                <a:lnTo>
                  <a:pt x="45187" y="1155700"/>
                </a:lnTo>
                <a:lnTo>
                  <a:pt x="45187" y="1206500"/>
                </a:lnTo>
                <a:lnTo>
                  <a:pt x="57887" y="1206500"/>
                </a:lnTo>
                <a:lnTo>
                  <a:pt x="57887" y="1155700"/>
                </a:lnTo>
                <a:close/>
              </a:path>
              <a:path w="103504" h="1280795">
                <a:moveTo>
                  <a:pt x="5546" y="1213217"/>
                </a:moveTo>
                <a:lnTo>
                  <a:pt x="266" y="1217836"/>
                </a:lnTo>
                <a:lnTo>
                  <a:pt x="0" y="1221846"/>
                </a:lnTo>
                <a:lnTo>
                  <a:pt x="51537" y="1280748"/>
                </a:lnTo>
                <a:lnTo>
                  <a:pt x="59976" y="1271103"/>
                </a:lnTo>
                <a:lnTo>
                  <a:pt x="45187" y="1271103"/>
                </a:lnTo>
                <a:lnTo>
                  <a:pt x="45187" y="1254203"/>
                </a:lnTo>
                <a:lnTo>
                  <a:pt x="9558" y="1213483"/>
                </a:lnTo>
                <a:lnTo>
                  <a:pt x="5546" y="1213217"/>
                </a:lnTo>
                <a:close/>
              </a:path>
              <a:path w="103504" h="1280795">
                <a:moveTo>
                  <a:pt x="45187" y="1254203"/>
                </a:moveTo>
                <a:lnTo>
                  <a:pt x="45187" y="1271103"/>
                </a:lnTo>
                <a:lnTo>
                  <a:pt x="57887" y="1271103"/>
                </a:lnTo>
                <a:lnTo>
                  <a:pt x="57887" y="1266922"/>
                </a:lnTo>
                <a:lnTo>
                  <a:pt x="46758" y="1266922"/>
                </a:lnTo>
                <a:lnTo>
                  <a:pt x="51537" y="1261461"/>
                </a:lnTo>
                <a:lnTo>
                  <a:pt x="45187" y="1254203"/>
                </a:lnTo>
                <a:close/>
              </a:path>
              <a:path w="103504" h="1280795">
                <a:moveTo>
                  <a:pt x="97529" y="1213217"/>
                </a:moveTo>
                <a:lnTo>
                  <a:pt x="93518" y="1213483"/>
                </a:lnTo>
                <a:lnTo>
                  <a:pt x="57888" y="1254203"/>
                </a:lnTo>
                <a:lnTo>
                  <a:pt x="57887" y="1271103"/>
                </a:lnTo>
                <a:lnTo>
                  <a:pt x="59976" y="1271103"/>
                </a:lnTo>
                <a:lnTo>
                  <a:pt x="103075" y="1221846"/>
                </a:lnTo>
                <a:lnTo>
                  <a:pt x="102809" y="1217836"/>
                </a:lnTo>
                <a:lnTo>
                  <a:pt x="97529" y="1213217"/>
                </a:lnTo>
                <a:close/>
              </a:path>
              <a:path w="103504" h="1280795">
                <a:moveTo>
                  <a:pt x="51537" y="1261461"/>
                </a:moveTo>
                <a:lnTo>
                  <a:pt x="46758" y="1266922"/>
                </a:lnTo>
                <a:lnTo>
                  <a:pt x="56316" y="1266922"/>
                </a:lnTo>
                <a:lnTo>
                  <a:pt x="51537" y="1261461"/>
                </a:lnTo>
                <a:close/>
              </a:path>
              <a:path w="103504" h="1280795">
                <a:moveTo>
                  <a:pt x="57887" y="1254204"/>
                </a:moveTo>
                <a:lnTo>
                  <a:pt x="51537" y="1261461"/>
                </a:lnTo>
                <a:lnTo>
                  <a:pt x="56316" y="1266922"/>
                </a:lnTo>
                <a:lnTo>
                  <a:pt x="57887" y="1266922"/>
                </a:lnTo>
                <a:lnTo>
                  <a:pt x="57887" y="1254204"/>
                </a:lnTo>
                <a:close/>
              </a:path>
              <a:path w="103504" h="1280795">
                <a:moveTo>
                  <a:pt x="57887" y="1244600"/>
                </a:moveTo>
                <a:lnTo>
                  <a:pt x="45187" y="1244600"/>
                </a:lnTo>
                <a:lnTo>
                  <a:pt x="45188" y="1254204"/>
                </a:lnTo>
                <a:lnTo>
                  <a:pt x="51537" y="1261461"/>
                </a:lnTo>
                <a:lnTo>
                  <a:pt x="57887" y="1254204"/>
                </a:lnTo>
                <a:lnTo>
                  <a:pt x="57887" y="124460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07212" y="4649723"/>
            <a:ext cx="1119505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48920" marR="5080" indent="-236854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triggers  function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79201" y="6070091"/>
            <a:ext cx="1244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cs typeface="Calibri"/>
              </a:rPr>
              <a:t>Lambda</a:t>
            </a:r>
            <a:r>
              <a:rPr sz="1400" spc="-45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function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58255" y="5574791"/>
            <a:ext cx="475488" cy="472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98853" y="937599"/>
            <a:ext cx="823535" cy="8235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48477" y="1708403"/>
            <a:ext cx="892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hboar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51340" y="2054820"/>
            <a:ext cx="103505" cy="963294"/>
          </a:xfrm>
          <a:custGeom>
            <a:avLst/>
            <a:gdLst/>
            <a:ahLst/>
            <a:cxnLst/>
            <a:rect l="l" t="t" r="r" b="b"/>
            <a:pathLst>
              <a:path w="103504" h="963294">
                <a:moveTo>
                  <a:pt x="57886" y="911999"/>
                </a:moveTo>
                <a:lnTo>
                  <a:pt x="45186" y="911999"/>
                </a:lnTo>
                <a:lnTo>
                  <a:pt x="45186" y="962799"/>
                </a:lnTo>
                <a:lnTo>
                  <a:pt x="57886" y="962799"/>
                </a:lnTo>
                <a:lnTo>
                  <a:pt x="57886" y="911999"/>
                </a:lnTo>
                <a:close/>
              </a:path>
              <a:path w="103504" h="963294">
                <a:moveTo>
                  <a:pt x="57886" y="823099"/>
                </a:moveTo>
                <a:lnTo>
                  <a:pt x="45186" y="823099"/>
                </a:lnTo>
                <a:lnTo>
                  <a:pt x="45186" y="873899"/>
                </a:lnTo>
                <a:lnTo>
                  <a:pt x="57886" y="873899"/>
                </a:lnTo>
                <a:lnTo>
                  <a:pt x="57886" y="823099"/>
                </a:lnTo>
                <a:close/>
              </a:path>
              <a:path w="103504" h="963294">
                <a:moveTo>
                  <a:pt x="57887" y="734199"/>
                </a:moveTo>
                <a:lnTo>
                  <a:pt x="45187" y="734199"/>
                </a:lnTo>
                <a:lnTo>
                  <a:pt x="45187" y="784999"/>
                </a:lnTo>
                <a:lnTo>
                  <a:pt x="57887" y="784999"/>
                </a:lnTo>
                <a:lnTo>
                  <a:pt x="57887" y="734199"/>
                </a:lnTo>
                <a:close/>
              </a:path>
              <a:path w="103504" h="963294">
                <a:moveTo>
                  <a:pt x="57887" y="645299"/>
                </a:moveTo>
                <a:lnTo>
                  <a:pt x="45187" y="645299"/>
                </a:lnTo>
                <a:lnTo>
                  <a:pt x="45187" y="696099"/>
                </a:lnTo>
                <a:lnTo>
                  <a:pt x="57887" y="696099"/>
                </a:lnTo>
                <a:lnTo>
                  <a:pt x="57887" y="645299"/>
                </a:lnTo>
                <a:close/>
              </a:path>
              <a:path w="103504" h="963294">
                <a:moveTo>
                  <a:pt x="57887" y="556399"/>
                </a:moveTo>
                <a:lnTo>
                  <a:pt x="45187" y="556399"/>
                </a:lnTo>
                <a:lnTo>
                  <a:pt x="45187" y="607199"/>
                </a:lnTo>
                <a:lnTo>
                  <a:pt x="57887" y="607199"/>
                </a:lnTo>
                <a:lnTo>
                  <a:pt x="57887" y="556399"/>
                </a:lnTo>
                <a:close/>
              </a:path>
              <a:path w="103504" h="963294">
                <a:moveTo>
                  <a:pt x="57887" y="467499"/>
                </a:moveTo>
                <a:lnTo>
                  <a:pt x="45187" y="467499"/>
                </a:lnTo>
                <a:lnTo>
                  <a:pt x="45187" y="518299"/>
                </a:lnTo>
                <a:lnTo>
                  <a:pt x="57887" y="518299"/>
                </a:lnTo>
                <a:lnTo>
                  <a:pt x="57887" y="467499"/>
                </a:lnTo>
                <a:close/>
              </a:path>
              <a:path w="103504" h="963294">
                <a:moveTo>
                  <a:pt x="57887" y="378599"/>
                </a:moveTo>
                <a:lnTo>
                  <a:pt x="45187" y="378599"/>
                </a:lnTo>
                <a:lnTo>
                  <a:pt x="45187" y="429399"/>
                </a:lnTo>
                <a:lnTo>
                  <a:pt x="57887" y="429399"/>
                </a:lnTo>
                <a:lnTo>
                  <a:pt x="57887" y="378599"/>
                </a:lnTo>
                <a:close/>
              </a:path>
              <a:path w="103504" h="963294">
                <a:moveTo>
                  <a:pt x="57887" y="289699"/>
                </a:moveTo>
                <a:lnTo>
                  <a:pt x="45187" y="289699"/>
                </a:lnTo>
                <a:lnTo>
                  <a:pt x="45187" y="340499"/>
                </a:lnTo>
                <a:lnTo>
                  <a:pt x="57887" y="340499"/>
                </a:lnTo>
                <a:lnTo>
                  <a:pt x="57887" y="289699"/>
                </a:lnTo>
                <a:close/>
              </a:path>
              <a:path w="103504" h="963294">
                <a:moveTo>
                  <a:pt x="57887" y="200799"/>
                </a:moveTo>
                <a:lnTo>
                  <a:pt x="45187" y="200799"/>
                </a:lnTo>
                <a:lnTo>
                  <a:pt x="45187" y="251599"/>
                </a:lnTo>
                <a:lnTo>
                  <a:pt x="57887" y="251599"/>
                </a:lnTo>
                <a:lnTo>
                  <a:pt x="57887" y="200799"/>
                </a:lnTo>
                <a:close/>
              </a:path>
              <a:path w="103504" h="963294">
                <a:moveTo>
                  <a:pt x="57887" y="111899"/>
                </a:moveTo>
                <a:lnTo>
                  <a:pt x="45187" y="111899"/>
                </a:lnTo>
                <a:lnTo>
                  <a:pt x="45187" y="162699"/>
                </a:lnTo>
                <a:lnTo>
                  <a:pt x="57887" y="162699"/>
                </a:lnTo>
                <a:lnTo>
                  <a:pt x="57887" y="111899"/>
                </a:lnTo>
                <a:close/>
              </a:path>
              <a:path w="103504" h="963294">
                <a:moveTo>
                  <a:pt x="54786" y="22999"/>
                </a:moveTo>
                <a:lnTo>
                  <a:pt x="48289" y="22999"/>
                </a:lnTo>
                <a:lnTo>
                  <a:pt x="45188" y="26543"/>
                </a:lnTo>
                <a:lnTo>
                  <a:pt x="45187" y="73799"/>
                </a:lnTo>
                <a:lnTo>
                  <a:pt x="57887" y="73799"/>
                </a:lnTo>
                <a:lnTo>
                  <a:pt x="57887" y="26543"/>
                </a:lnTo>
                <a:lnTo>
                  <a:pt x="54786" y="22999"/>
                </a:lnTo>
                <a:close/>
              </a:path>
              <a:path w="103504" h="963294">
                <a:moveTo>
                  <a:pt x="71662" y="22999"/>
                </a:moveTo>
                <a:lnTo>
                  <a:pt x="57887" y="22999"/>
                </a:lnTo>
                <a:lnTo>
                  <a:pt x="57888" y="26544"/>
                </a:lnTo>
                <a:lnTo>
                  <a:pt x="93518" y="67264"/>
                </a:lnTo>
                <a:lnTo>
                  <a:pt x="97531" y="67530"/>
                </a:lnTo>
                <a:lnTo>
                  <a:pt x="102809" y="62913"/>
                </a:lnTo>
                <a:lnTo>
                  <a:pt x="103075" y="58901"/>
                </a:lnTo>
                <a:lnTo>
                  <a:pt x="71662" y="22999"/>
                </a:lnTo>
                <a:close/>
              </a:path>
              <a:path w="103504" h="963294">
                <a:moveTo>
                  <a:pt x="51537" y="0"/>
                </a:moveTo>
                <a:lnTo>
                  <a:pt x="0" y="58901"/>
                </a:lnTo>
                <a:lnTo>
                  <a:pt x="266" y="62913"/>
                </a:lnTo>
                <a:lnTo>
                  <a:pt x="5546" y="67530"/>
                </a:lnTo>
                <a:lnTo>
                  <a:pt x="9558" y="67264"/>
                </a:lnTo>
                <a:lnTo>
                  <a:pt x="45187" y="26544"/>
                </a:lnTo>
                <a:lnTo>
                  <a:pt x="45187" y="22999"/>
                </a:lnTo>
                <a:lnTo>
                  <a:pt x="48289" y="22999"/>
                </a:lnTo>
                <a:lnTo>
                  <a:pt x="51537" y="19286"/>
                </a:lnTo>
                <a:lnTo>
                  <a:pt x="46758" y="13825"/>
                </a:lnTo>
                <a:lnTo>
                  <a:pt x="63634" y="13825"/>
                </a:lnTo>
                <a:lnTo>
                  <a:pt x="51537" y="0"/>
                </a:lnTo>
                <a:close/>
              </a:path>
              <a:path w="103504" h="963294">
                <a:moveTo>
                  <a:pt x="48289" y="22999"/>
                </a:moveTo>
                <a:lnTo>
                  <a:pt x="45187" y="22999"/>
                </a:lnTo>
                <a:lnTo>
                  <a:pt x="45187" y="26544"/>
                </a:lnTo>
                <a:lnTo>
                  <a:pt x="48289" y="22999"/>
                </a:lnTo>
                <a:close/>
              </a:path>
              <a:path w="103504" h="963294">
                <a:moveTo>
                  <a:pt x="63634" y="13825"/>
                </a:moveTo>
                <a:lnTo>
                  <a:pt x="56316" y="13825"/>
                </a:lnTo>
                <a:lnTo>
                  <a:pt x="51537" y="19286"/>
                </a:lnTo>
                <a:lnTo>
                  <a:pt x="57887" y="26543"/>
                </a:lnTo>
                <a:lnTo>
                  <a:pt x="57887" y="22999"/>
                </a:lnTo>
                <a:lnTo>
                  <a:pt x="71662" y="22999"/>
                </a:lnTo>
                <a:lnTo>
                  <a:pt x="63634" y="13825"/>
                </a:lnTo>
                <a:close/>
              </a:path>
              <a:path w="103504" h="963294">
                <a:moveTo>
                  <a:pt x="56316" y="13825"/>
                </a:moveTo>
                <a:lnTo>
                  <a:pt x="46758" y="13825"/>
                </a:lnTo>
                <a:lnTo>
                  <a:pt x="51537" y="19286"/>
                </a:lnTo>
                <a:lnTo>
                  <a:pt x="56316" y="13825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67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9291" y="774700"/>
            <a:ext cx="10713085" cy="253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525" indent="-342900">
              <a:lnSpc>
                <a:spcPct val="1482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Amazon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CloudWatch Events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delivers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near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real-time stream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system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events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that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describe 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changes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</a:t>
            </a:r>
            <a:r>
              <a:rPr sz="2200" spc="-30" dirty="0">
                <a:solidFill>
                  <a:srgbClr val="FFFFFF"/>
                </a:solidFill>
                <a:cs typeface="Calibri"/>
              </a:rPr>
              <a:t>AWS</a:t>
            </a:r>
            <a:r>
              <a:rPr sz="2200" spc="1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resources.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5080" indent="-342900">
              <a:lnSpc>
                <a:spcPts val="4010"/>
              </a:lnSpc>
              <a:spcBef>
                <a:spcPts val="33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Can use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CloudWatch Events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schedule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automated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actions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that self-trigger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at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certain </a:t>
            </a:r>
            <a:r>
              <a:rPr sz="2200" dirty="0">
                <a:solidFill>
                  <a:srgbClr val="FFFFFF"/>
                </a:solidFill>
                <a:cs typeface="Calibri"/>
              </a:rPr>
              <a:t>times 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using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cron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rate</a:t>
            </a:r>
            <a:r>
              <a:rPr sz="2200" spc="1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expressions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90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Can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match events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route </a:t>
            </a:r>
            <a:r>
              <a:rPr sz="2200" dirty="0">
                <a:solidFill>
                  <a:srgbClr val="FFFFFF"/>
                </a:solidFill>
                <a:cs typeface="Calibri"/>
              </a:rPr>
              <a:t>them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one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more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target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functions </a:t>
            </a:r>
            <a:r>
              <a:rPr sz="2200" dirty="0">
                <a:solidFill>
                  <a:srgbClr val="FFFFFF"/>
                </a:solidFill>
                <a:cs typeface="Calibri"/>
              </a:rPr>
              <a:t>or</a:t>
            </a:r>
            <a:r>
              <a:rPr sz="2200" spc="114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streams.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3" y="304291"/>
            <a:ext cx="3474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Amazon </a:t>
            </a:r>
            <a:r>
              <a:rPr spc="-20" dirty="0"/>
              <a:t>CloudWatch Events</a:t>
            </a:r>
          </a:p>
        </p:txBody>
      </p:sp>
    </p:spTree>
    <p:extLst>
      <p:ext uri="{BB962C8B-B14F-4D97-AF65-F5344CB8AC3E}">
        <p14:creationId xmlns:p14="http://schemas.microsoft.com/office/powerpoint/2010/main" val="4063331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4589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Amazon </a:t>
            </a:r>
            <a:r>
              <a:rPr spc="-20" dirty="0"/>
              <a:t>CloudWatch Events</a:t>
            </a:r>
            <a:r>
              <a:rPr spc="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35867" y="3134867"/>
            <a:ext cx="1686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CloudWatch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3102" y="2355193"/>
            <a:ext cx="711200" cy="7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11803" y="2658984"/>
            <a:ext cx="2068830" cy="103505"/>
          </a:xfrm>
          <a:custGeom>
            <a:avLst/>
            <a:gdLst/>
            <a:ahLst/>
            <a:cxnLst/>
            <a:rect l="l" t="t" r="r" b="b"/>
            <a:pathLst>
              <a:path w="2068829" h="103505">
                <a:moveTo>
                  <a:pt x="2009788" y="0"/>
                </a:moveTo>
                <a:lnTo>
                  <a:pt x="2005777" y="248"/>
                </a:lnTo>
                <a:lnTo>
                  <a:pt x="2001133" y="5506"/>
                </a:lnTo>
                <a:lnTo>
                  <a:pt x="2001382" y="9518"/>
                </a:lnTo>
                <a:lnTo>
                  <a:pt x="2041939" y="45336"/>
                </a:lnTo>
                <a:lnTo>
                  <a:pt x="2058831" y="45413"/>
                </a:lnTo>
                <a:lnTo>
                  <a:pt x="2058772" y="58113"/>
                </a:lnTo>
                <a:lnTo>
                  <a:pt x="2041791" y="58113"/>
                </a:lnTo>
                <a:lnTo>
                  <a:pt x="2000996" y="93479"/>
                </a:lnTo>
                <a:lnTo>
                  <a:pt x="2000711" y="97490"/>
                </a:lnTo>
                <a:lnTo>
                  <a:pt x="2005305" y="102789"/>
                </a:lnTo>
                <a:lnTo>
                  <a:pt x="2009316" y="103075"/>
                </a:lnTo>
                <a:lnTo>
                  <a:pt x="2061179" y="58113"/>
                </a:lnTo>
                <a:lnTo>
                  <a:pt x="2058772" y="58113"/>
                </a:lnTo>
                <a:lnTo>
                  <a:pt x="2061268" y="58036"/>
                </a:lnTo>
                <a:lnTo>
                  <a:pt x="2068452" y="51808"/>
                </a:lnTo>
                <a:lnTo>
                  <a:pt x="2009788" y="0"/>
                </a:lnTo>
                <a:close/>
              </a:path>
              <a:path w="2068829" h="103505">
                <a:moveTo>
                  <a:pt x="2049167" y="51719"/>
                </a:moveTo>
                <a:lnTo>
                  <a:pt x="2041880" y="58036"/>
                </a:lnTo>
                <a:lnTo>
                  <a:pt x="2058772" y="58113"/>
                </a:lnTo>
                <a:lnTo>
                  <a:pt x="2058780" y="56523"/>
                </a:lnTo>
                <a:lnTo>
                  <a:pt x="2054607" y="56523"/>
                </a:lnTo>
                <a:lnTo>
                  <a:pt x="2049167" y="51719"/>
                </a:lnTo>
                <a:close/>
              </a:path>
              <a:path w="2068829" h="103505">
                <a:moveTo>
                  <a:pt x="58" y="35965"/>
                </a:moveTo>
                <a:lnTo>
                  <a:pt x="0" y="48665"/>
                </a:lnTo>
                <a:lnTo>
                  <a:pt x="2041880" y="58036"/>
                </a:lnTo>
                <a:lnTo>
                  <a:pt x="2049167" y="51719"/>
                </a:lnTo>
                <a:lnTo>
                  <a:pt x="2041939" y="45336"/>
                </a:lnTo>
                <a:lnTo>
                  <a:pt x="58" y="35965"/>
                </a:lnTo>
                <a:close/>
              </a:path>
              <a:path w="2068829" h="103505">
                <a:moveTo>
                  <a:pt x="2054650" y="46965"/>
                </a:moveTo>
                <a:lnTo>
                  <a:pt x="2049167" y="51719"/>
                </a:lnTo>
                <a:lnTo>
                  <a:pt x="2054607" y="56523"/>
                </a:lnTo>
                <a:lnTo>
                  <a:pt x="2054650" y="46965"/>
                </a:lnTo>
                <a:close/>
              </a:path>
              <a:path w="2068829" h="103505">
                <a:moveTo>
                  <a:pt x="2058824" y="46965"/>
                </a:moveTo>
                <a:lnTo>
                  <a:pt x="2054650" y="46965"/>
                </a:lnTo>
                <a:lnTo>
                  <a:pt x="2054607" y="56523"/>
                </a:lnTo>
                <a:lnTo>
                  <a:pt x="2058780" y="56523"/>
                </a:lnTo>
                <a:lnTo>
                  <a:pt x="2058824" y="46965"/>
                </a:lnTo>
                <a:close/>
              </a:path>
              <a:path w="2068829" h="103505">
                <a:moveTo>
                  <a:pt x="2041939" y="45336"/>
                </a:moveTo>
                <a:lnTo>
                  <a:pt x="2049167" y="51719"/>
                </a:lnTo>
                <a:lnTo>
                  <a:pt x="2054650" y="46965"/>
                </a:lnTo>
                <a:lnTo>
                  <a:pt x="2058824" y="46965"/>
                </a:lnTo>
                <a:lnTo>
                  <a:pt x="2058831" y="45413"/>
                </a:lnTo>
                <a:lnTo>
                  <a:pt x="2041939" y="45336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8991" y="1898192"/>
            <a:ext cx="1153795" cy="70993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8735">
              <a:spcBef>
                <a:spcPts val="86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source: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 marL="40005" marR="5080" indent="-27940">
              <a:spcBef>
                <a:spcPts val="54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EC2 Instance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State-  change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Notification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6947" y="2654237"/>
            <a:ext cx="2068830" cy="103505"/>
          </a:xfrm>
          <a:custGeom>
            <a:avLst/>
            <a:gdLst/>
            <a:ahLst/>
            <a:cxnLst/>
            <a:rect l="l" t="t" r="r" b="b"/>
            <a:pathLst>
              <a:path w="2068829" h="103505">
                <a:moveTo>
                  <a:pt x="2009788" y="0"/>
                </a:moveTo>
                <a:lnTo>
                  <a:pt x="2005777" y="248"/>
                </a:lnTo>
                <a:lnTo>
                  <a:pt x="2001133" y="5506"/>
                </a:lnTo>
                <a:lnTo>
                  <a:pt x="2001382" y="9519"/>
                </a:lnTo>
                <a:lnTo>
                  <a:pt x="2041939" y="45336"/>
                </a:lnTo>
                <a:lnTo>
                  <a:pt x="2058831" y="45413"/>
                </a:lnTo>
                <a:lnTo>
                  <a:pt x="2058772" y="58113"/>
                </a:lnTo>
                <a:lnTo>
                  <a:pt x="2041791" y="58113"/>
                </a:lnTo>
                <a:lnTo>
                  <a:pt x="2000996" y="93479"/>
                </a:lnTo>
                <a:lnTo>
                  <a:pt x="2000711" y="97490"/>
                </a:lnTo>
                <a:lnTo>
                  <a:pt x="2005305" y="102789"/>
                </a:lnTo>
                <a:lnTo>
                  <a:pt x="2009316" y="103075"/>
                </a:lnTo>
                <a:lnTo>
                  <a:pt x="2061179" y="58113"/>
                </a:lnTo>
                <a:lnTo>
                  <a:pt x="2058772" y="58113"/>
                </a:lnTo>
                <a:lnTo>
                  <a:pt x="2061268" y="58036"/>
                </a:lnTo>
                <a:lnTo>
                  <a:pt x="2068452" y="51808"/>
                </a:lnTo>
                <a:lnTo>
                  <a:pt x="2009788" y="0"/>
                </a:lnTo>
                <a:close/>
              </a:path>
              <a:path w="2068829" h="103505">
                <a:moveTo>
                  <a:pt x="2049167" y="51719"/>
                </a:moveTo>
                <a:lnTo>
                  <a:pt x="2041880" y="58036"/>
                </a:lnTo>
                <a:lnTo>
                  <a:pt x="2058772" y="58113"/>
                </a:lnTo>
                <a:lnTo>
                  <a:pt x="2058780" y="56523"/>
                </a:lnTo>
                <a:lnTo>
                  <a:pt x="2054607" y="56523"/>
                </a:lnTo>
                <a:lnTo>
                  <a:pt x="2049167" y="51719"/>
                </a:lnTo>
                <a:close/>
              </a:path>
              <a:path w="2068829" h="103505">
                <a:moveTo>
                  <a:pt x="58" y="35965"/>
                </a:moveTo>
                <a:lnTo>
                  <a:pt x="0" y="48665"/>
                </a:lnTo>
                <a:lnTo>
                  <a:pt x="2041880" y="58036"/>
                </a:lnTo>
                <a:lnTo>
                  <a:pt x="2049167" y="51719"/>
                </a:lnTo>
                <a:lnTo>
                  <a:pt x="2041939" y="45336"/>
                </a:lnTo>
                <a:lnTo>
                  <a:pt x="58" y="35965"/>
                </a:lnTo>
                <a:close/>
              </a:path>
              <a:path w="2068829" h="103505">
                <a:moveTo>
                  <a:pt x="2054650" y="46965"/>
                </a:moveTo>
                <a:lnTo>
                  <a:pt x="2049167" y="51719"/>
                </a:lnTo>
                <a:lnTo>
                  <a:pt x="2054607" y="56523"/>
                </a:lnTo>
                <a:lnTo>
                  <a:pt x="2054650" y="46965"/>
                </a:lnTo>
                <a:close/>
              </a:path>
              <a:path w="2068829" h="103505">
                <a:moveTo>
                  <a:pt x="2058824" y="46965"/>
                </a:moveTo>
                <a:lnTo>
                  <a:pt x="2054650" y="46965"/>
                </a:lnTo>
                <a:lnTo>
                  <a:pt x="2054607" y="56523"/>
                </a:lnTo>
                <a:lnTo>
                  <a:pt x="2058780" y="56523"/>
                </a:lnTo>
                <a:lnTo>
                  <a:pt x="2058824" y="46965"/>
                </a:lnTo>
                <a:close/>
              </a:path>
              <a:path w="2068829" h="103505">
                <a:moveTo>
                  <a:pt x="2041939" y="45336"/>
                </a:moveTo>
                <a:lnTo>
                  <a:pt x="2049167" y="51719"/>
                </a:lnTo>
                <a:lnTo>
                  <a:pt x="2054650" y="46965"/>
                </a:lnTo>
                <a:lnTo>
                  <a:pt x="2058824" y="46965"/>
                </a:lnTo>
                <a:lnTo>
                  <a:pt x="2058831" y="45413"/>
                </a:lnTo>
                <a:lnTo>
                  <a:pt x="2041939" y="45336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5566" y="2970276"/>
            <a:ext cx="824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SQS</a:t>
            </a:r>
            <a:r>
              <a:rPr sz="14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Queue</a:t>
            </a:r>
            <a:endParaRPr sz="140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88935" y="2343911"/>
            <a:ext cx="716279" cy="71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74884" y="2378964"/>
            <a:ext cx="981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01496" y="2383535"/>
            <a:ext cx="637031" cy="637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3858" y="3089147"/>
            <a:ext cx="1091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425" y="2535386"/>
            <a:ext cx="322332" cy="3223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43800" y="4078223"/>
            <a:ext cx="637031" cy="637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95836" y="3364852"/>
            <a:ext cx="103505" cy="575945"/>
          </a:xfrm>
          <a:custGeom>
            <a:avLst/>
            <a:gdLst/>
            <a:ahLst/>
            <a:cxnLst/>
            <a:rect l="l" t="t" r="r" b="b"/>
            <a:pathLst>
              <a:path w="103504" h="575945">
                <a:moveTo>
                  <a:pt x="51537" y="19285"/>
                </a:moveTo>
                <a:lnTo>
                  <a:pt x="45187" y="26542"/>
                </a:lnTo>
                <a:lnTo>
                  <a:pt x="45186" y="575765"/>
                </a:lnTo>
                <a:lnTo>
                  <a:pt x="57886" y="575765"/>
                </a:lnTo>
                <a:lnTo>
                  <a:pt x="57887" y="26542"/>
                </a:lnTo>
                <a:lnTo>
                  <a:pt x="51537" y="19285"/>
                </a:lnTo>
                <a:close/>
              </a:path>
              <a:path w="103504" h="575945">
                <a:moveTo>
                  <a:pt x="51537" y="0"/>
                </a:moveTo>
                <a:lnTo>
                  <a:pt x="0" y="58900"/>
                </a:lnTo>
                <a:lnTo>
                  <a:pt x="266" y="62911"/>
                </a:lnTo>
                <a:lnTo>
                  <a:pt x="5546" y="67530"/>
                </a:lnTo>
                <a:lnTo>
                  <a:pt x="9556" y="67263"/>
                </a:lnTo>
                <a:lnTo>
                  <a:pt x="45187" y="26542"/>
                </a:lnTo>
                <a:lnTo>
                  <a:pt x="45187" y="9641"/>
                </a:lnTo>
                <a:lnTo>
                  <a:pt x="59974" y="9641"/>
                </a:lnTo>
                <a:lnTo>
                  <a:pt x="51537" y="0"/>
                </a:lnTo>
                <a:close/>
              </a:path>
              <a:path w="103504" h="575945">
                <a:moveTo>
                  <a:pt x="59974" y="9641"/>
                </a:moveTo>
                <a:lnTo>
                  <a:pt x="57887" y="9641"/>
                </a:lnTo>
                <a:lnTo>
                  <a:pt x="57887" y="26542"/>
                </a:lnTo>
                <a:lnTo>
                  <a:pt x="93517" y="67263"/>
                </a:lnTo>
                <a:lnTo>
                  <a:pt x="97529" y="67530"/>
                </a:lnTo>
                <a:lnTo>
                  <a:pt x="102809" y="62911"/>
                </a:lnTo>
                <a:lnTo>
                  <a:pt x="103075" y="58900"/>
                </a:lnTo>
                <a:lnTo>
                  <a:pt x="59974" y="9641"/>
                </a:lnTo>
                <a:close/>
              </a:path>
              <a:path w="103504" h="575945">
                <a:moveTo>
                  <a:pt x="57887" y="13823"/>
                </a:moveTo>
                <a:lnTo>
                  <a:pt x="56316" y="13823"/>
                </a:lnTo>
                <a:lnTo>
                  <a:pt x="51537" y="19285"/>
                </a:lnTo>
                <a:lnTo>
                  <a:pt x="57887" y="26542"/>
                </a:lnTo>
                <a:lnTo>
                  <a:pt x="57887" y="13823"/>
                </a:lnTo>
                <a:close/>
              </a:path>
              <a:path w="103504" h="575945">
                <a:moveTo>
                  <a:pt x="57887" y="9641"/>
                </a:moveTo>
                <a:lnTo>
                  <a:pt x="45187" y="9641"/>
                </a:lnTo>
                <a:lnTo>
                  <a:pt x="45187" y="26542"/>
                </a:lnTo>
                <a:lnTo>
                  <a:pt x="51537" y="19285"/>
                </a:lnTo>
                <a:lnTo>
                  <a:pt x="46758" y="13823"/>
                </a:lnTo>
                <a:lnTo>
                  <a:pt x="57887" y="13823"/>
                </a:lnTo>
                <a:lnTo>
                  <a:pt x="57887" y="9641"/>
                </a:lnTo>
                <a:close/>
              </a:path>
              <a:path w="103504" h="575945">
                <a:moveTo>
                  <a:pt x="56316" y="13823"/>
                </a:moveTo>
                <a:lnTo>
                  <a:pt x="46758" y="13823"/>
                </a:lnTo>
                <a:lnTo>
                  <a:pt x="51537" y="19285"/>
                </a:lnTo>
                <a:lnTo>
                  <a:pt x="56316" y="13823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18048" y="4195572"/>
            <a:ext cx="2991485" cy="83946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982470" marR="5080" indent="-187325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Polls queue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for  messages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82681" y="4074077"/>
            <a:ext cx="1444625" cy="681990"/>
          </a:xfrm>
          <a:custGeom>
            <a:avLst/>
            <a:gdLst/>
            <a:ahLst/>
            <a:cxnLst/>
            <a:rect l="l" t="t" r="r" b="b"/>
            <a:pathLst>
              <a:path w="1444625" h="681989">
                <a:moveTo>
                  <a:pt x="12700" y="668966"/>
                </a:moveTo>
                <a:lnTo>
                  <a:pt x="6350" y="668966"/>
                </a:lnTo>
                <a:lnTo>
                  <a:pt x="6350" y="681666"/>
                </a:lnTo>
                <a:lnTo>
                  <a:pt x="29208" y="681666"/>
                </a:lnTo>
                <a:lnTo>
                  <a:pt x="29208" y="675316"/>
                </a:lnTo>
                <a:lnTo>
                  <a:pt x="12700" y="675316"/>
                </a:lnTo>
                <a:lnTo>
                  <a:pt x="12700" y="668966"/>
                </a:lnTo>
                <a:close/>
              </a:path>
              <a:path w="1444625" h="681989">
                <a:moveTo>
                  <a:pt x="12700" y="624516"/>
                </a:moveTo>
                <a:lnTo>
                  <a:pt x="0" y="624516"/>
                </a:lnTo>
                <a:lnTo>
                  <a:pt x="0" y="675316"/>
                </a:lnTo>
                <a:lnTo>
                  <a:pt x="6350" y="675316"/>
                </a:lnTo>
                <a:lnTo>
                  <a:pt x="6350" y="668966"/>
                </a:lnTo>
                <a:lnTo>
                  <a:pt x="12700" y="668966"/>
                </a:lnTo>
                <a:lnTo>
                  <a:pt x="12700" y="624516"/>
                </a:lnTo>
                <a:close/>
              </a:path>
              <a:path w="1444625" h="681989">
                <a:moveTo>
                  <a:pt x="29208" y="668966"/>
                </a:moveTo>
                <a:lnTo>
                  <a:pt x="12700" y="668966"/>
                </a:lnTo>
                <a:lnTo>
                  <a:pt x="12700" y="675316"/>
                </a:lnTo>
                <a:lnTo>
                  <a:pt x="29208" y="675316"/>
                </a:lnTo>
                <a:lnTo>
                  <a:pt x="29208" y="668966"/>
                </a:lnTo>
                <a:close/>
              </a:path>
              <a:path w="1444625" h="681989">
                <a:moveTo>
                  <a:pt x="12700" y="535616"/>
                </a:moveTo>
                <a:lnTo>
                  <a:pt x="0" y="535616"/>
                </a:lnTo>
                <a:lnTo>
                  <a:pt x="0" y="586416"/>
                </a:lnTo>
                <a:lnTo>
                  <a:pt x="12700" y="586416"/>
                </a:lnTo>
                <a:lnTo>
                  <a:pt x="12700" y="535616"/>
                </a:lnTo>
                <a:close/>
              </a:path>
              <a:path w="1444625" h="681989">
                <a:moveTo>
                  <a:pt x="12700" y="446716"/>
                </a:moveTo>
                <a:lnTo>
                  <a:pt x="0" y="446716"/>
                </a:lnTo>
                <a:lnTo>
                  <a:pt x="0" y="497516"/>
                </a:lnTo>
                <a:lnTo>
                  <a:pt x="12700" y="497516"/>
                </a:lnTo>
                <a:lnTo>
                  <a:pt x="12700" y="446716"/>
                </a:lnTo>
                <a:close/>
              </a:path>
              <a:path w="1444625" h="681989">
                <a:moveTo>
                  <a:pt x="12700" y="357816"/>
                </a:moveTo>
                <a:lnTo>
                  <a:pt x="0" y="357816"/>
                </a:lnTo>
                <a:lnTo>
                  <a:pt x="0" y="408616"/>
                </a:lnTo>
                <a:lnTo>
                  <a:pt x="12700" y="408616"/>
                </a:lnTo>
                <a:lnTo>
                  <a:pt x="12700" y="357816"/>
                </a:lnTo>
                <a:close/>
              </a:path>
              <a:path w="1444625" h="681989">
                <a:moveTo>
                  <a:pt x="12700" y="268916"/>
                </a:moveTo>
                <a:lnTo>
                  <a:pt x="0" y="268916"/>
                </a:lnTo>
                <a:lnTo>
                  <a:pt x="0" y="319716"/>
                </a:lnTo>
                <a:lnTo>
                  <a:pt x="12700" y="319716"/>
                </a:lnTo>
                <a:lnTo>
                  <a:pt x="12700" y="268916"/>
                </a:lnTo>
                <a:close/>
              </a:path>
              <a:path w="1444625" h="681989">
                <a:moveTo>
                  <a:pt x="12700" y="180016"/>
                </a:moveTo>
                <a:lnTo>
                  <a:pt x="0" y="180016"/>
                </a:lnTo>
                <a:lnTo>
                  <a:pt x="0" y="230816"/>
                </a:lnTo>
                <a:lnTo>
                  <a:pt x="12700" y="230816"/>
                </a:lnTo>
                <a:lnTo>
                  <a:pt x="12700" y="180016"/>
                </a:lnTo>
                <a:close/>
              </a:path>
              <a:path w="1444625" h="681989">
                <a:moveTo>
                  <a:pt x="12700" y="91116"/>
                </a:moveTo>
                <a:lnTo>
                  <a:pt x="0" y="91116"/>
                </a:lnTo>
                <a:lnTo>
                  <a:pt x="0" y="141916"/>
                </a:lnTo>
                <a:lnTo>
                  <a:pt x="12700" y="141916"/>
                </a:lnTo>
                <a:lnTo>
                  <a:pt x="12700" y="91116"/>
                </a:lnTo>
                <a:close/>
              </a:path>
              <a:path w="1444625" h="681989">
                <a:moveTo>
                  <a:pt x="10483" y="0"/>
                </a:moveTo>
                <a:lnTo>
                  <a:pt x="0" y="0"/>
                </a:lnTo>
                <a:lnTo>
                  <a:pt x="0" y="53016"/>
                </a:lnTo>
                <a:lnTo>
                  <a:pt x="12700" y="53016"/>
                </a:lnTo>
                <a:lnTo>
                  <a:pt x="12700" y="12700"/>
                </a:lnTo>
                <a:lnTo>
                  <a:pt x="6350" y="12700"/>
                </a:lnTo>
                <a:lnTo>
                  <a:pt x="10483" y="8566"/>
                </a:lnTo>
                <a:lnTo>
                  <a:pt x="10483" y="0"/>
                </a:lnTo>
                <a:close/>
              </a:path>
              <a:path w="1444625" h="681989">
                <a:moveTo>
                  <a:pt x="10483" y="8566"/>
                </a:moveTo>
                <a:lnTo>
                  <a:pt x="6350" y="12700"/>
                </a:lnTo>
                <a:lnTo>
                  <a:pt x="10483" y="12700"/>
                </a:lnTo>
                <a:lnTo>
                  <a:pt x="10483" y="8566"/>
                </a:lnTo>
                <a:close/>
              </a:path>
              <a:path w="1444625" h="681989">
                <a:moveTo>
                  <a:pt x="12700" y="6350"/>
                </a:moveTo>
                <a:lnTo>
                  <a:pt x="10483" y="8566"/>
                </a:lnTo>
                <a:lnTo>
                  <a:pt x="10483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1444625" h="681989">
                <a:moveTo>
                  <a:pt x="99383" y="0"/>
                </a:moveTo>
                <a:lnTo>
                  <a:pt x="48583" y="0"/>
                </a:lnTo>
                <a:lnTo>
                  <a:pt x="48583" y="12700"/>
                </a:lnTo>
                <a:lnTo>
                  <a:pt x="99383" y="12700"/>
                </a:lnTo>
                <a:lnTo>
                  <a:pt x="99383" y="0"/>
                </a:lnTo>
                <a:close/>
              </a:path>
              <a:path w="1444625" h="681989">
                <a:moveTo>
                  <a:pt x="188283" y="0"/>
                </a:moveTo>
                <a:lnTo>
                  <a:pt x="137483" y="0"/>
                </a:lnTo>
                <a:lnTo>
                  <a:pt x="137483" y="12700"/>
                </a:lnTo>
                <a:lnTo>
                  <a:pt x="188283" y="12700"/>
                </a:lnTo>
                <a:lnTo>
                  <a:pt x="188283" y="0"/>
                </a:lnTo>
                <a:close/>
              </a:path>
              <a:path w="1444625" h="681989">
                <a:moveTo>
                  <a:pt x="277183" y="0"/>
                </a:moveTo>
                <a:lnTo>
                  <a:pt x="226383" y="0"/>
                </a:lnTo>
                <a:lnTo>
                  <a:pt x="226383" y="12700"/>
                </a:lnTo>
                <a:lnTo>
                  <a:pt x="277183" y="12700"/>
                </a:lnTo>
                <a:lnTo>
                  <a:pt x="277183" y="0"/>
                </a:lnTo>
                <a:close/>
              </a:path>
              <a:path w="1444625" h="681989">
                <a:moveTo>
                  <a:pt x="366083" y="0"/>
                </a:moveTo>
                <a:lnTo>
                  <a:pt x="315283" y="0"/>
                </a:lnTo>
                <a:lnTo>
                  <a:pt x="315283" y="12700"/>
                </a:lnTo>
                <a:lnTo>
                  <a:pt x="366083" y="12700"/>
                </a:lnTo>
                <a:lnTo>
                  <a:pt x="366083" y="0"/>
                </a:lnTo>
                <a:close/>
              </a:path>
              <a:path w="1444625" h="681989">
                <a:moveTo>
                  <a:pt x="454983" y="0"/>
                </a:moveTo>
                <a:lnTo>
                  <a:pt x="404183" y="0"/>
                </a:lnTo>
                <a:lnTo>
                  <a:pt x="404183" y="12700"/>
                </a:lnTo>
                <a:lnTo>
                  <a:pt x="454983" y="12700"/>
                </a:lnTo>
                <a:lnTo>
                  <a:pt x="454983" y="0"/>
                </a:lnTo>
                <a:close/>
              </a:path>
              <a:path w="1444625" h="681989">
                <a:moveTo>
                  <a:pt x="543883" y="0"/>
                </a:moveTo>
                <a:lnTo>
                  <a:pt x="493083" y="0"/>
                </a:lnTo>
                <a:lnTo>
                  <a:pt x="493083" y="12700"/>
                </a:lnTo>
                <a:lnTo>
                  <a:pt x="543883" y="12700"/>
                </a:lnTo>
                <a:lnTo>
                  <a:pt x="543883" y="0"/>
                </a:lnTo>
                <a:close/>
              </a:path>
              <a:path w="1444625" h="681989">
                <a:moveTo>
                  <a:pt x="632783" y="0"/>
                </a:moveTo>
                <a:lnTo>
                  <a:pt x="581983" y="0"/>
                </a:lnTo>
                <a:lnTo>
                  <a:pt x="581983" y="12700"/>
                </a:lnTo>
                <a:lnTo>
                  <a:pt x="632783" y="12700"/>
                </a:lnTo>
                <a:lnTo>
                  <a:pt x="632783" y="0"/>
                </a:lnTo>
                <a:close/>
              </a:path>
              <a:path w="1444625" h="681989">
                <a:moveTo>
                  <a:pt x="721683" y="0"/>
                </a:moveTo>
                <a:lnTo>
                  <a:pt x="670883" y="0"/>
                </a:lnTo>
                <a:lnTo>
                  <a:pt x="670883" y="12700"/>
                </a:lnTo>
                <a:lnTo>
                  <a:pt x="721683" y="12700"/>
                </a:lnTo>
                <a:lnTo>
                  <a:pt x="721683" y="0"/>
                </a:lnTo>
                <a:close/>
              </a:path>
              <a:path w="1444625" h="681989">
                <a:moveTo>
                  <a:pt x="810583" y="0"/>
                </a:moveTo>
                <a:lnTo>
                  <a:pt x="759783" y="0"/>
                </a:lnTo>
                <a:lnTo>
                  <a:pt x="759783" y="12700"/>
                </a:lnTo>
                <a:lnTo>
                  <a:pt x="810583" y="12700"/>
                </a:lnTo>
                <a:lnTo>
                  <a:pt x="810583" y="0"/>
                </a:lnTo>
                <a:close/>
              </a:path>
              <a:path w="1444625" h="681989">
                <a:moveTo>
                  <a:pt x="899483" y="0"/>
                </a:moveTo>
                <a:lnTo>
                  <a:pt x="848683" y="0"/>
                </a:lnTo>
                <a:lnTo>
                  <a:pt x="848683" y="12700"/>
                </a:lnTo>
                <a:lnTo>
                  <a:pt x="899483" y="12700"/>
                </a:lnTo>
                <a:lnTo>
                  <a:pt x="899483" y="0"/>
                </a:lnTo>
                <a:close/>
              </a:path>
              <a:path w="1444625" h="681989">
                <a:moveTo>
                  <a:pt x="988383" y="0"/>
                </a:moveTo>
                <a:lnTo>
                  <a:pt x="937583" y="0"/>
                </a:lnTo>
                <a:lnTo>
                  <a:pt x="937583" y="12700"/>
                </a:lnTo>
                <a:lnTo>
                  <a:pt x="988383" y="12700"/>
                </a:lnTo>
                <a:lnTo>
                  <a:pt x="988383" y="0"/>
                </a:lnTo>
                <a:close/>
              </a:path>
              <a:path w="1444625" h="681989">
                <a:moveTo>
                  <a:pt x="1077283" y="0"/>
                </a:moveTo>
                <a:lnTo>
                  <a:pt x="1026483" y="0"/>
                </a:lnTo>
                <a:lnTo>
                  <a:pt x="1026483" y="12700"/>
                </a:lnTo>
                <a:lnTo>
                  <a:pt x="1077283" y="12700"/>
                </a:lnTo>
                <a:lnTo>
                  <a:pt x="1077283" y="0"/>
                </a:lnTo>
                <a:close/>
              </a:path>
              <a:path w="1444625" h="681989">
                <a:moveTo>
                  <a:pt x="1166183" y="0"/>
                </a:moveTo>
                <a:lnTo>
                  <a:pt x="1115383" y="0"/>
                </a:lnTo>
                <a:lnTo>
                  <a:pt x="1115383" y="12700"/>
                </a:lnTo>
                <a:lnTo>
                  <a:pt x="1166183" y="12700"/>
                </a:lnTo>
                <a:lnTo>
                  <a:pt x="1166183" y="0"/>
                </a:lnTo>
                <a:close/>
              </a:path>
              <a:path w="1444625" h="681989">
                <a:moveTo>
                  <a:pt x="1255083" y="0"/>
                </a:moveTo>
                <a:lnTo>
                  <a:pt x="1204283" y="0"/>
                </a:lnTo>
                <a:lnTo>
                  <a:pt x="1204283" y="12700"/>
                </a:lnTo>
                <a:lnTo>
                  <a:pt x="1255083" y="12700"/>
                </a:lnTo>
                <a:lnTo>
                  <a:pt x="1255083" y="0"/>
                </a:lnTo>
                <a:close/>
              </a:path>
              <a:path w="1444625" h="681989">
                <a:moveTo>
                  <a:pt x="1343983" y="0"/>
                </a:moveTo>
                <a:lnTo>
                  <a:pt x="1293183" y="0"/>
                </a:lnTo>
                <a:lnTo>
                  <a:pt x="1293183" y="12700"/>
                </a:lnTo>
                <a:lnTo>
                  <a:pt x="1343983" y="12700"/>
                </a:lnTo>
                <a:lnTo>
                  <a:pt x="1343983" y="0"/>
                </a:lnTo>
                <a:close/>
              </a:path>
              <a:path w="1444625" h="681989">
                <a:moveTo>
                  <a:pt x="1432883" y="0"/>
                </a:moveTo>
                <a:lnTo>
                  <a:pt x="1382083" y="0"/>
                </a:lnTo>
                <a:lnTo>
                  <a:pt x="1382083" y="12700"/>
                </a:lnTo>
                <a:lnTo>
                  <a:pt x="1432883" y="12700"/>
                </a:lnTo>
                <a:lnTo>
                  <a:pt x="1432883" y="0"/>
                </a:lnTo>
                <a:close/>
              </a:path>
              <a:path w="1444625" h="681989">
                <a:moveTo>
                  <a:pt x="1444313" y="39371"/>
                </a:moveTo>
                <a:lnTo>
                  <a:pt x="1431613" y="39371"/>
                </a:lnTo>
                <a:lnTo>
                  <a:pt x="1431613" y="90171"/>
                </a:lnTo>
                <a:lnTo>
                  <a:pt x="1444313" y="90171"/>
                </a:lnTo>
                <a:lnTo>
                  <a:pt x="1444313" y="39371"/>
                </a:lnTo>
                <a:close/>
              </a:path>
              <a:path w="1444625" h="681989">
                <a:moveTo>
                  <a:pt x="1444313" y="128271"/>
                </a:moveTo>
                <a:lnTo>
                  <a:pt x="1431613" y="128271"/>
                </a:lnTo>
                <a:lnTo>
                  <a:pt x="1431613" y="179071"/>
                </a:lnTo>
                <a:lnTo>
                  <a:pt x="1444313" y="179071"/>
                </a:lnTo>
                <a:lnTo>
                  <a:pt x="1444313" y="128271"/>
                </a:lnTo>
                <a:close/>
              </a:path>
              <a:path w="1444625" h="681989">
                <a:moveTo>
                  <a:pt x="1444313" y="217171"/>
                </a:moveTo>
                <a:lnTo>
                  <a:pt x="1431613" y="217171"/>
                </a:lnTo>
                <a:lnTo>
                  <a:pt x="1431613" y="267971"/>
                </a:lnTo>
                <a:lnTo>
                  <a:pt x="1444313" y="267971"/>
                </a:lnTo>
                <a:lnTo>
                  <a:pt x="1444313" y="217171"/>
                </a:lnTo>
                <a:close/>
              </a:path>
              <a:path w="1444625" h="681989">
                <a:moveTo>
                  <a:pt x="1444313" y="306071"/>
                </a:moveTo>
                <a:lnTo>
                  <a:pt x="1431613" y="306071"/>
                </a:lnTo>
                <a:lnTo>
                  <a:pt x="1431613" y="356871"/>
                </a:lnTo>
                <a:lnTo>
                  <a:pt x="1444313" y="356871"/>
                </a:lnTo>
                <a:lnTo>
                  <a:pt x="1444313" y="306071"/>
                </a:lnTo>
                <a:close/>
              </a:path>
              <a:path w="1444625" h="681989">
                <a:moveTo>
                  <a:pt x="1444313" y="394971"/>
                </a:moveTo>
                <a:lnTo>
                  <a:pt x="1431613" y="394971"/>
                </a:lnTo>
                <a:lnTo>
                  <a:pt x="1431613" y="445771"/>
                </a:lnTo>
                <a:lnTo>
                  <a:pt x="1444313" y="445771"/>
                </a:lnTo>
                <a:lnTo>
                  <a:pt x="1444313" y="394971"/>
                </a:lnTo>
                <a:close/>
              </a:path>
              <a:path w="1444625" h="681989">
                <a:moveTo>
                  <a:pt x="1444313" y="483871"/>
                </a:moveTo>
                <a:lnTo>
                  <a:pt x="1431613" y="483871"/>
                </a:lnTo>
                <a:lnTo>
                  <a:pt x="1431613" y="534671"/>
                </a:lnTo>
                <a:lnTo>
                  <a:pt x="1444313" y="534671"/>
                </a:lnTo>
                <a:lnTo>
                  <a:pt x="1444313" y="483871"/>
                </a:lnTo>
                <a:close/>
              </a:path>
              <a:path w="1444625" h="681989">
                <a:moveTo>
                  <a:pt x="1444313" y="572771"/>
                </a:moveTo>
                <a:lnTo>
                  <a:pt x="1431613" y="572771"/>
                </a:lnTo>
                <a:lnTo>
                  <a:pt x="1431613" y="623571"/>
                </a:lnTo>
                <a:lnTo>
                  <a:pt x="1444313" y="623571"/>
                </a:lnTo>
                <a:lnTo>
                  <a:pt x="1444313" y="572771"/>
                </a:lnTo>
                <a:close/>
              </a:path>
              <a:path w="1444625" h="681989">
                <a:moveTo>
                  <a:pt x="1431613" y="668966"/>
                </a:moveTo>
                <a:lnTo>
                  <a:pt x="1400808" y="668966"/>
                </a:lnTo>
                <a:lnTo>
                  <a:pt x="1400808" y="681666"/>
                </a:lnTo>
                <a:lnTo>
                  <a:pt x="1444313" y="681666"/>
                </a:lnTo>
                <a:lnTo>
                  <a:pt x="1444313" y="675316"/>
                </a:lnTo>
                <a:lnTo>
                  <a:pt x="1431613" y="675316"/>
                </a:lnTo>
                <a:lnTo>
                  <a:pt x="1431613" y="668966"/>
                </a:lnTo>
                <a:close/>
              </a:path>
              <a:path w="1444625" h="681989">
                <a:moveTo>
                  <a:pt x="1444313" y="661671"/>
                </a:moveTo>
                <a:lnTo>
                  <a:pt x="1431613" y="661671"/>
                </a:lnTo>
                <a:lnTo>
                  <a:pt x="1431613" y="675316"/>
                </a:lnTo>
                <a:lnTo>
                  <a:pt x="1437963" y="668966"/>
                </a:lnTo>
                <a:lnTo>
                  <a:pt x="1444313" y="668966"/>
                </a:lnTo>
                <a:lnTo>
                  <a:pt x="1444313" y="661671"/>
                </a:lnTo>
                <a:close/>
              </a:path>
              <a:path w="1444625" h="681989">
                <a:moveTo>
                  <a:pt x="1444313" y="668966"/>
                </a:moveTo>
                <a:lnTo>
                  <a:pt x="1437963" y="668966"/>
                </a:lnTo>
                <a:lnTo>
                  <a:pt x="1431613" y="675316"/>
                </a:lnTo>
                <a:lnTo>
                  <a:pt x="1444313" y="675316"/>
                </a:lnTo>
                <a:lnTo>
                  <a:pt x="1444313" y="668966"/>
                </a:lnTo>
                <a:close/>
              </a:path>
              <a:path w="1444625" h="681989">
                <a:moveTo>
                  <a:pt x="1362708" y="668966"/>
                </a:moveTo>
                <a:lnTo>
                  <a:pt x="1311908" y="668966"/>
                </a:lnTo>
                <a:lnTo>
                  <a:pt x="1311908" y="681666"/>
                </a:lnTo>
                <a:lnTo>
                  <a:pt x="1362708" y="681666"/>
                </a:lnTo>
                <a:lnTo>
                  <a:pt x="1362708" y="668966"/>
                </a:lnTo>
                <a:close/>
              </a:path>
              <a:path w="1444625" h="681989">
                <a:moveTo>
                  <a:pt x="1273808" y="668966"/>
                </a:moveTo>
                <a:lnTo>
                  <a:pt x="1223008" y="668966"/>
                </a:lnTo>
                <a:lnTo>
                  <a:pt x="1223008" y="681666"/>
                </a:lnTo>
                <a:lnTo>
                  <a:pt x="1273808" y="681666"/>
                </a:lnTo>
                <a:lnTo>
                  <a:pt x="1273808" y="668966"/>
                </a:lnTo>
                <a:close/>
              </a:path>
              <a:path w="1444625" h="681989">
                <a:moveTo>
                  <a:pt x="1184908" y="668966"/>
                </a:moveTo>
                <a:lnTo>
                  <a:pt x="1134108" y="668966"/>
                </a:lnTo>
                <a:lnTo>
                  <a:pt x="1134108" y="681666"/>
                </a:lnTo>
                <a:lnTo>
                  <a:pt x="1184908" y="681666"/>
                </a:lnTo>
                <a:lnTo>
                  <a:pt x="1184908" y="668966"/>
                </a:lnTo>
                <a:close/>
              </a:path>
              <a:path w="1444625" h="681989">
                <a:moveTo>
                  <a:pt x="1096008" y="668966"/>
                </a:moveTo>
                <a:lnTo>
                  <a:pt x="1045208" y="668966"/>
                </a:lnTo>
                <a:lnTo>
                  <a:pt x="1045208" y="681666"/>
                </a:lnTo>
                <a:lnTo>
                  <a:pt x="1096008" y="681666"/>
                </a:lnTo>
                <a:lnTo>
                  <a:pt x="1096008" y="668966"/>
                </a:lnTo>
                <a:close/>
              </a:path>
              <a:path w="1444625" h="681989">
                <a:moveTo>
                  <a:pt x="1007108" y="668966"/>
                </a:moveTo>
                <a:lnTo>
                  <a:pt x="956308" y="668966"/>
                </a:lnTo>
                <a:lnTo>
                  <a:pt x="956308" y="681666"/>
                </a:lnTo>
                <a:lnTo>
                  <a:pt x="1007108" y="681666"/>
                </a:lnTo>
                <a:lnTo>
                  <a:pt x="1007108" y="668966"/>
                </a:lnTo>
                <a:close/>
              </a:path>
              <a:path w="1444625" h="681989">
                <a:moveTo>
                  <a:pt x="918208" y="668966"/>
                </a:moveTo>
                <a:lnTo>
                  <a:pt x="867408" y="668966"/>
                </a:lnTo>
                <a:lnTo>
                  <a:pt x="867408" y="681666"/>
                </a:lnTo>
                <a:lnTo>
                  <a:pt x="918208" y="681666"/>
                </a:lnTo>
                <a:lnTo>
                  <a:pt x="918208" y="668966"/>
                </a:lnTo>
                <a:close/>
              </a:path>
              <a:path w="1444625" h="681989">
                <a:moveTo>
                  <a:pt x="829308" y="668966"/>
                </a:moveTo>
                <a:lnTo>
                  <a:pt x="778508" y="668966"/>
                </a:lnTo>
                <a:lnTo>
                  <a:pt x="778508" y="681666"/>
                </a:lnTo>
                <a:lnTo>
                  <a:pt x="829308" y="681666"/>
                </a:lnTo>
                <a:lnTo>
                  <a:pt x="829308" y="668966"/>
                </a:lnTo>
                <a:close/>
              </a:path>
              <a:path w="1444625" h="681989">
                <a:moveTo>
                  <a:pt x="740408" y="668966"/>
                </a:moveTo>
                <a:lnTo>
                  <a:pt x="689608" y="668966"/>
                </a:lnTo>
                <a:lnTo>
                  <a:pt x="689608" y="681666"/>
                </a:lnTo>
                <a:lnTo>
                  <a:pt x="740408" y="681666"/>
                </a:lnTo>
                <a:lnTo>
                  <a:pt x="740408" y="668966"/>
                </a:lnTo>
                <a:close/>
              </a:path>
              <a:path w="1444625" h="681989">
                <a:moveTo>
                  <a:pt x="651508" y="668966"/>
                </a:moveTo>
                <a:lnTo>
                  <a:pt x="600708" y="668966"/>
                </a:lnTo>
                <a:lnTo>
                  <a:pt x="600708" y="681666"/>
                </a:lnTo>
                <a:lnTo>
                  <a:pt x="651508" y="681666"/>
                </a:lnTo>
                <a:lnTo>
                  <a:pt x="651508" y="668966"/>
                </a:lnTo>
                <a:close/>
              </a:path>
              <a:path w="1444625" h="681989">
                <a:moveTo>
                  <a:pt x="562608" y="668966"/>
                </a:moveTo>
                <a:lnTo>
                  <a:pt x="511808" y="668966"/>
                </a:lnTo>
                <a:lnTo>
                  <a:pt x="511808" y="681666"/>
                </a:lnTo>
                <a:lnTo>
                  <a:pt x="562608" y="681666"/>
                </a:lnTo>
                <a:lnTo>
                  <a:pt x="562608" y="668966"/>
                </a:lnTo>
                <a:close/>
              </a:path>
              <a:path w="1444625" h="681989">
                <a:moveTo>
                  <a:pt x="473708" y="668966"/>
                </a:moveTo>
                <a:lnTo>
                  <a:pt x="422908" y="668966"/>
                </a:lnTo>
                <a:lnTo>
                  <a:pt x="422908" y="681666"/>
                </a:lnTo>
                <a:lnTo>
                  <a:pt x="473708" y="681666"/>
                </a:lnTo>
                <a:lnTo>
                  <a:pt x="473708" y="668966"/>
                </a:lnTo>
                <a:close/>
              </a:path>
              <a:path w="1444625" h="681989">
                <a:moveTo>
                  <a:pt x="384808" y="668966"/>
                </a:moveTo>
                <a:lnTo>
                  <a:pt x="334008" y="668966"/>
                </a:lnTo>
                <a:lnTo>
                  <a:pt x="334008" y="681666"/>
                </a:lnTo>
                <a:lnTo>
                  <a:pt x="384808" y="681666"/>
                </a:lnTo>
                <a:lnTo>
                  <a:pt x="384808" y="668966"/>
                </a:lnTo>
                <a:close/>
              </a:path>
              <a:path w="1444625" h="681989">
                <a:moveTo>
                  <a:pt x="295908" y="668966"/>
                </a:moveTo>
                <a:lnTo>
                  <a:pt x="245108" y="668966"/>
                </a:lnTo>
                <a:lnTo>
                  <a:pt x="245108" y="681666"/>
                </a:lnTo>
                <a:lnTo>
                  <a:pt x="295908" y="681666"/>
                </a:lnTo>
                <a:lnTo>
                  <a:pt x="295908" y="668966"/>
                </a:lnTo>
                <a:close/>
              </a:path>
              <a:path w="1444625" h="681989">
                <a:moveTo>
                  <a:pt x="207008" y="668966"/>
                </a:moveTo>
                <a:lnTo>
                  <a:pt x="156208" y="668966"/>
                </a:lnTo>
                <a:lnTo>
                  <a:pt x="156208" y="681666"/>
                </a:lnTo>
                <a:lnTo>
                  <a:pt x="207008" y="681666"/>
                </a:lnTo>
                <a:lnTo>
                  <a:pt x="207008" y="668966"/>
                </a:lnTo>
                <a:close/>
              </a:path>
              <a:path w="1444625" h="681989">
                <a:moveTo>
                  <a:pt x="118108" y="668966"/>
                </a:moveTo>
                <a:lnTo>
                  <a:pt x="67308" y="668966"/>
                </a:lnTo>
                <a:lnTo>
                  <a:pt x="67308" y="681666"/>
                </a:lnTo>
                <a:lnTo>
                  <a:pt x="118108" y="681666"/>
                </a:lnTo>
                <a:lnTo>
                  <a:pt x="118108" y="668966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90538" y="4371809"/>
            <a:ext cx="598805" cy="103505"/>
          </a:xfrm>
          <a:custGeom>
            <a:avLst/>
            <a:gdLst/>
            <a:ahLst/>
            <a:cxnLst/>
            <a:rect l="l" t="t" r="r" b="b"/>
            <a:pathLst>
              <a:path w="598804" h="103504">
                <a:moveTo>
                  <a:pt x="598490" y="45186"/>
                </a:moveTo>
                <a:lnTo>
                  <a:pt x="547690" y="45186"/>
                </a:lnTo>
                <a:lnTo>
                  <a:pt x="547690" y="57886"/>
                </a:lnTo>
                <a:lnTo>
                  <a:pt x="598490" y="57886"/>
                </a:lnTo>
                <a:lnTo>
                  <a:pt x="598490" y="45186"/>
                </a:lnTo>
                <a:close/>
              </a:path>
              <a:path w="598804" h="103504">
                <a:moveTo>
                  <a:pt x="509590" y="45187"/>
                </a:moveTo>
                <a:lnTo>
                  <a:pt x="458790" y="45187"/>
                </a:lnTo>
                <a:lnTo>
                  <a:pt x="458790" y="57887"/>
                </a:lnTo>
                <a:lnTo>
                  <a:pt x="509590" y="57887"/>
                </a:lnTo>
                <a:lnTo>
                  <a:pt x="509590" y="45187"/>
                </a:lnTo>
                <a:close/>
              </a:path>
              <a:path w="598804" h="103504">
                <a:moveTo>
                  <a:pt x="420690" y="45187"/>
                </a:moveTo>
                <a:lnTo>
                  <a:pt x="369890" y="45187"/>
                </a:lnTo>
                <a:lnTo>
                  <a:pt x="369890" y="57887"/>
                </a:lnTo>
                <a:lnTo>
                  <a:pt x="420690" y="57887"/>
                </a:lnTo>
                <a:lnTo>
                  <a:pt x="420690" y="45187"/>
                </a:lnTo>
                <a:close/>
              </a:path>
              <a:path w="598804" h="103504">
                <a:moveTo>
                  <a:pt x="331790" y="45187"/>
                </a:moveTo>
                <a:lnTo>
                  <a:pt x="280990" y="45187"/>
                </a:lnTo>
                <a:lnTo>
                  <a:pt x="280990" y="57887"/>
                </a:lnTo>
                <a:lnTo>
                  <a:pt x="331790" y="57887"/>
                </a:lnTo>
                <a:lnTo>
                  <a:pt x="331790" y="45187"/>
                </a:lnTo>
                <a:close/>
              </a:path>
              <a:path w="598804" h="103504">
                <a:moveTo>
                  <a:pt x="242890" y="45187"/>
                </a:moveTo>
                <a:lnTo>
                  <a:pt x="192090" y="45187"/>
                </a:lnTo>
                <a:lnTo>
                  <a:pt x="192090" y="57887"/>
                </a:lnTo>
                <a:lnTo>
                  <a:pt x="242890" y="57887"/>
                </a:lnTo>
                <a:lnTo>
                  <a:pt x="242890" y="45187"/>
                </a:lnTo>
                <a:close/>
              </a:path>
              <a:path w="598804" h="103504">
                <a:moveTo>
                  <a:pt x="153990" y="45187"/>
                </a:moveTo>
                <a:lnTo>
                  <a:pt x="103190" y="45187"/>
                </a:lnTo>
                <a:lnTo>
                  <a:pt x="103190" y="57887"/>
                </a:lnTo>
                <a:lnTo>
                  <a:pt x="153990" y="57887"/>
                </a:lnTo>
                <a:lnTo>
                  <a:pt x="153990" y="45187"/>
                </a:lnTo>
                <a:close/>
              </a:path>
              <a:path w="598804" h="103504">
                <a:moveTo>
                  <a:pt x="58900" y="0"/>
                </a:moveTo>
                <a:lnTo>
                  <a:pt x="0" y="51537"/>
                </a:lnTo>
                <a:lnTo>
                  <a:pt x="58900" y="103075"/>
                </a:lnTo>
                <a:lnTo>
                  <a:pt x="62911" y="102809"/>
                </a:lnTo>
                <a:lnTo>
                  <a:pt x="67530" y="97529"/>
                </a:lnTo>
                <a:lnTo>
                  <a:pt x="67263" y="93518"/>
                </a:lnTo>
                <a:lnTo>
                  <a:pt x="26542" y="57887"/>
                </a:lnTo>
                <a:lnTo>
                  <a:pt x="14290" y="57887"/>
                </a:lnTo>
                <a:lnTo>
                  <a:pt x="14290" y="56316"/>
                </a:lnTo>
                <a:lnTo>
                  <a:pt x="13823" y="56316"/>
                </a:lnTo>
                <a:lnTo>
                  <a:pt x="13823" y="46758"/>
                </a:lnTo>
                <a:lnTo>
                  <a:pt x="14290" y="46758"/>
                </a:lnTo>
                <a:lnTo>
                  <a:pt x="14290" y="45187"/>
                </a:lnTo>
                <a:lnTo>
                  <a:pt x="26542" y="45187"/>
                </a:lnTo>
                <a:lnTo>
                  <a:pt x="67263" y="9558"/>
                </a:lnTo>
                <a:lnTo>
                  <a:pt x="67530" y="5546"/>
                </a:lnTo>
                <a:lnTo>
                  <a:pt x="62911" y="266"/>
                </a:lnTo>
                <a:lnTo>
                  <a:pt x="58900" y="0"/>
                </a:lnTo>
                <a:close/>
              </a:path>
              <a:path w="598804" h="103504">
                <a:moveTo>
                  <a:pt x="19285" y="51537"/>
                </a:moveTo>
                <a:lnTo>
                  <a:pt x="14290" y="55909"/>
                </a:lnTo>
                <a:lnTo>
                  <a:pt x="14290" y="57887"/>
                </a:lnTo>
                <a:lnTo>
                  <a:pt x="26542" y="57887"/>
                </a:lnTo>
                <a:lnTo>
                  <a:pt x="19285" y="51537"/>
                </a:lnTo>
                <a:close/>
              </a:path>
              <a:path w="598804" h="103504">
                <a:moveTo>
                  <a:pt x="65090" y="45187"/>
                </a:moveTo>
                <a:lnTo>
                  <a:pt x="26542" y="45187"/>
                </a:lnTo>
                <a:lnTo>
                  <a:pt x="19285" y="51537"/>
                </a:lnTo>
                <a:lnTo>
                  <a:pt x="26542" y="57887"/>
                </a:lnTo>
                <a:lnTo>
                  <a:pt x="65090" y="57887"/>
                </a:lnTo>
                <a:lnTo>
                  <a:pt x="65090" y="45187"/>
                </a:lnTo>
                <a:close/>
              </a:path>
              <a:path w="598804" h="103504">
                <a:moveTo>
                  <a:pt x="13823" y="46758"/>
                </a:moveTo>
                <a:lnTo>
                  <a:pt x="13823" y="56316"/>
                </a:lnTo>
                <a:lnTo>
                  <a:pt x="14290" y="55909"/>
                </a:lnTo>
                <a:lnTo>
                  <a:pt x="14290" y="47166"/>
                </a:lnTo>
                <a:lnTo>
                  <a:pt x="13823" y="46758"/>
                </a:lnTo>
                <a:close/>
              </a:path>
              <a:path w="598804" h="103504">
                <a:moveTo>
                  <a:pt x="14290" y="55909"/>
                </a:moveTo>
                <a:lnTo>
                  <a:pt x="13823" y="56316"/>
                </a:lnTo>
                <a:lnTo>
                  <a:pt x="14290" y="56316"/>
                </a:lnTo>
                <a:lnTo>
                  <a:pt x="14290" y="55909"/>
                </a:lnTo>
                <a:close/>
              </a:path>
              <a:path w="598804" h="103504">
                <a:moveTo>
                  <a:pt x="14290" y="47166"/>
                </a:moveTo>
                <a:lnTo>
                  <a:pt x="14290" y="55909"/>
                </a:lnTo>
                <a:lnTo>
                  <a:pt x="19285" y="51537"/>
                </a:lnTo>
                <a:lnTo>
                  <a:pt x="14290" y="47166"/>
                </a:lnTo>
                <a:close/>
              </a:path>
              <a:path w="598804" h="103504">
                <a:moveTo>
                  <a:pt x="26542" y="45187"/>
                </a:moveTo>
                <a:lnTo>
                  <a:pt x="14290" y="45187"/>
                </a:lnTo>
                <a:lnTo>
                  <a:pt x="14290" y="47166"/>
                </a:lnTo>
                <a:lnTo>
                  <a:pt x="19285" y="51537"/>
                </a:lnTo>
                <a:lnTo>
                  <a:pt x="26542" y="45187"/>
                </a:lnTo>
                <a:close/>
              </a:path>
              <a:path w="598804" h="103504">
                <a:moveTo>
                  <a:pt x="14290" y="46758"/>
                </a:moveTo>
                <a:lnTo>
                  <a:pt x="13823" y="46758"/>
                </a:lnTo>
                <a:lnTo>
                  <a:pt x="14290" y="47166"/>
                </a:lnTo>
                <a:lnTo>
                  <a:pt x="14290" y="46758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70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4050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Auditing with </a:t>
            </a:r>
            <a:r>
              <a:rPr spc="-15" dirty="0"/>
              <a:t>Amazon</a:t>
            </a:r>
            <a:r>
              <a:rPr spc="-30" dirty="0"/>
              <a:t> </a:t>
            </a:r>
            <a:r>
              <a:rPr spc="-25" dirty="0"/>
              <a:t>CloudTrail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39158" y="2330196"/>
            <a:ext cx="1072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19339" y="1520986"/>
            <a:ext cx="711200" cy="7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5821" y="2094551"/>
            <a:ext cx="2059305" cy="689610"/>
          </a:xfrm>
          <a:custGeom>
            <a:avLst/>
            <a:gdLst/>
            <a:ahLst/>
            <a:cxnLst/>
            <a:rect l="l" t="t" r="r" b="b"/>
            <a:pathLst>
              <a:path w="2059304" h="689610">
                <a:moveTo>
                  <a:pt x="2032057" y="656096"/>
                </a:moveTo>
                <a:lnTo>
                  <a:pt x="1982476" y="677760"/>
                </a:lnTo>
                <a:lnTo>
                  <a:pt x="1981009" y="681503"/>
                </a:lnTo>
                <a:lnTo>
                  <a:pt x="1983817" y="687931"/>
                </a:lnTo>
                <a:lnTo>
                  <a:pt x="1987561" y="689397"/>
                </a:lnTo>
                <a:lnTo>
                  <a:pt x="2052097" y="661200"/>
                </a:lnTo>
                <a:lnTo>
                  <a:pt x="2048160" y="661200"/>
                </a:lnTo>
                <a:lnTo>
                  <a:pt x="2032057" y="656096"/>
                </a:lnTo>
                <a:close/>
              </a:path>
              <a:path w="2059304" h="689610">
                <a:moveTo>
                  <a:pt x="2040893" y="652235"/>
                </a:moveTo>
                <a:lnTo>
                  <a:pt x="2032057" y="656096"/>
                </a:lnTo>
                <a:lnTo>
                  <a:pt x="2048160" y="661200"/>
                </a:lnTo>
                <a:lnTo>
                  <a:pt x="2049034" y="658441"/>
                </a:lnTo>
                <a:lnTo>
                  <a:pt x="2044656" y="658441"/>
                </a:lnTo>
                <a:lnTo>
                  <a:pt x="2040893" y="652235"/>
                </a:lnTo>
                <a:close/>
              </a:path>
              <a:path w="2059304" h="689610">
                <a:moveTo>
                  <a:pt x="2014795" y="590180"/>
                </a:moveTo>
                <a:lnTo>
                  <a:pt x="2008798" y="593817"/>
                </a:lnTo>
                <a:lnTo>
                  <a:pt x="2007840" y="597722"/>
                </a:lnTo>
                <a:lnTo>
                  <a:pt x="2035894" y="643989"/>
                </a:lnTo>
                <a:lnTo>
                  <a:pt x="2051997" y="649093"/>
                </a:lnTo>
                <a:lnTo>
                  <a:pt x="2048160" y="661200"/>
                </a:lnTo>
                <a:lnTo>
                  <a:pt x="2052097" y="661200"/>
                </a:lnTo>
                <a:lnTo>
                  <a:pt x="2059279" y="658061"/>
                </a:lnTo>
                <a:lnTo>
                  <a:pt x="2018700" y="591138"/>
                </a:lnTo>
                <a:lnTo>
                  <a:pt x="2014795" y="590180"/>
                </a:lnTo>
                <a:close/>
              </a:path>
              <a:path w="2059304" h="689610">
                <a:moveTo>
                  <a:pt x="2047544" y="649329"/>
                </a:moveTo>
                <a:lnTo>
                  <a:pt x="2040893" y="652235"/>
                </a:lnTo>
                <a:lnTo>
                  <a:pt x="2044656" y="658441"/>
                </a:lnTo>
                <a:lnTo>
                  <a:pt x="2047544" y="649329"/>
                </a:lnTo>
                <a:close/>
              </a:path>
              <a:path w="2059304" h="689610">
                <a:moveTo>
                  <a:pt x="2051922" y="649329"/>
                </a:moveTo>
                <a:lnTo>
                  <a:pt x="2047544" y="649329"/>
                </a:lnTo>
                <a:lnTo>
                  <a:pt x="2044656" y="658441"/>
                </a:lnTo>
                <a:lnTo>
                  <a:pt x="2049034" y="658441"/>
                </a:lnTo>
                <a:lnTo>
                  <a:pt x="2051922" y="649329"/>
                </a:lnTo>
                <a:close/>
              </a:path>
              <a:path w="2059304" h="689610">
                <a:moveTo>
                  <a:pt x="3836" y="0"/>
                </a:moveTo>
                <a:lnTo>
                  <a:pt x="0" y="12105"/>
                </a:lnTo>
                <a:lnTo>
                  <a:pt x="2032057" y="656096"/>
                </a:lnTo>
                <a:lnTo>
                  <a:pt x="2040893" y="652235"/>
                </a:lnTo>
                <a:lnTo>
                  <a:pt x="2035894" y="643989"/>
                </a:lnTo>
                <a:lnTo>
                  <a:pt x="3836" y="0"/>
                </a:lnTo>
                <a:close/>
              </a:path>
              <a:path w="2059304" h="689610">
                <a:moveTo>
                  <a:pt x="2035894" y="643989"/>
                </a:moveTo>
                <a:lnTo>
                  <a:pt x="2040893" y="652235"/>
                </a:lnTo>
                <a:lnTo>
                  <a:pt x="2047544" y="649329"/>
                </a:lnTo>
                <a:lnTo>
                  <a:pt x="2051922" y="649329"/>
                </a:lnTo>
                <a:lnTo>
                  <a:pt x="2051997" y="649093"/>
                </a:lnTo>
                <a:lnTo>
                  <a:pt x="2035894" y="643989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1054" y="1932940"/>
            <a:ext cx="1125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" marR="5080" indent="-179070"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SetQueueAttributes  DeleteQueue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91834" y="3409000"/>
            <a:ext cx="2306955" cy="767715"/>
          </a:xfrm>
          <a:custGeom>
            <a:avLst/>
            <a:gdLst/>
            <a:ahLst/>
            <a:cxnLst/>
            <a:rect l="l" t="t" r="r" b="b"/>
            <a:pathLst>
              <a:path w="2306954" h="767714">
                <a:moveTo>
                  <a:pt x="2279390" y="33313"/>
                </a:moveTo>
                <a:lnTo>
                  <a:pt x="0" y="754989"/>
                </a:lnTo>
                <a:lnTo>
                  <a:pt x="3832" y="767096"/>
                </a:lnTo>
                <a:lnTo>
                  <a:pt x="2283224" y="45421"/>
                </a:lnTo>
                <a:lnTo>
                  <a:pt x="2288226" y="37177"/>
                </a:lnTo>
                <a:lnTo>
                  <a:pt x="2279390" y="33313"/>
                </a:lnTo>
                <a:close/>
              </a:path>
              <a:path w="2306954" h="767714">
                <a:moveTo>
                  <a:pt x="2299446" y="28223"/>
                </a:moveTo>
                <a:lnTo>
                  <a:pt x="2295469" y="28223"/>
                </a:lnTo>
                <a:lnTo>
                  <a:pt x="2299301" y="40331"/>
                </a:lnTo>
                <a:lnTo>
                  <a:pt x="2283224" y="45421"/>
                </a:lnTo>
                <a:lnTo>
                  <a:pt x="2255158" y="91681"/>
                </a:lnTo>
                <a:lnTo>
                  <a:pt x="2256113" y="95586"/>
                </a:lnTo>
                <a:lnTo>
                  <a:pt x="2262110" y="99225"/>
                </a:lnTo>
                <a:lnTo>
                  <a:pt x="2266015" y="98268"/>
                </a:lnTo>
                <a:lnTo>
                  <a:pt x="2306612" y="31356"/>
                </a:lnTo>
                <a:lnTo>
                  <a:pt x="2299446" y="28223"/>
                </a:lnTo>
                <a:close/>
              </a:path>
              <a:path w="2306954" h="767714">
                <a:moveTo>
                  <a:pt x="2288226" y="37177"/>
                </a:moveTo>
                <a:lnTo>
                  <a:pt x="2283224" y="45421"/>
                </a:lnTo>
                <a:lnTo>
                  <a:pt x="2299301" y="40331"/>
                </a:lnTo>
                <a:lnTo>
                  <a:pt x="2299223" y="40085"/>
                </a:lnTo>
                <a:lnTo>
                  <a:pt x="2294876" y="40085"/>
                </a:lnTo>
                <a:lnTo>
                  <a:pt x="2288226" y="37177"/>
                </a:lnTo>
                <a:close/>
              </a:path>
              <a:path w="2306954" h="767714">
                <a:moveTo>
                  <a:pt x="2291990" y="30972"/>
                </a:moveTo>
                <a:lnTo>
                  <a:pt x="2288226" y="37177"/>
                </a:lnTo>
                <a:lnTo>
                  <a:pt x="2294876" y="40085"/>
                </a:lnTo>
                <a:lnTo>
                  <a:pt x="2291990" y="30972"/>
                </a:lnTo>
                <a:close/>
              </a:path>
              <a:path w="2306954" h="767714">
                <a:moveTo>
                  <a:pt x="2296339" y="30972"/>
                </a:moveTo>
                <a:lnTo>
                  <a:pt x="2291990" y="30972"/>
                </a:lnTo>
                <a:lnTo>
                  <a:pt x="2294876" y="40085"/>
                </a:lnTo>
                <a:lnTo>
                  <a:pt x="2299223" y="40085"/>
                </a:lnTo>
                <a:lnTo>
                  <a:pt x="2296339" y="30972"/>
                </a:lnTo>
                <a:close/>
              </a:path>
              <a:path w="2306954" h="767714">
                <a:moveTo>
                  <a:pt x="2295469" y="28223"/>
                </a:moveTo>
                <a:lnTo>
                  <a:pt x="2279390" y="33313"/>
                </a:lnTo>
                <a:lnTo>
                  <a:pt x="2288226" y="37177"/>
                </a:lnTo>
                <a:lnTo>
                  <a:pt x="2291990" y="30972"/>
                </a:lnTo>
                <a:lnTo>
                  <a:pt x="2296339" y="30972"/>
                </a:lnTo>
                <a:lnTo>
                  <a:pt x="2295469" y="28223"/>
                </a:lnTo>
                <a:close/>
              </a:path>
              <a:path w="2306954" h="767714">
                <a:moveTo>
                  <a:pt x="2234902" y="0"/>
                </a:moveTo>
                <a:lnTo>
                  <a:pt x="2231158" y="1465"/>
                </a:lnTo>
                <a:lnTo>
                  <a:pt x="2228348" y="7893"/>
                </a:lnTo>
                <a:lnTo>
                  <a:pt x="2229815" y="11637"/>
                </a:lnTo>
                <a:lnTo>
                  <a:pt x="2279390" y="33313"/>
                </a:lnTo>
                <a:lnTo>
                  <a:pt x="2295469" y="28223"/>
                </a:lnTo>
                <a:lnTo>
                  <a:pt x="2299446" y="28223"/>
                </a:lnTo>
                <a:lnTo>
                  <a:pt x="2234902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38494" y="1969601"/>
            <a:ext cx="2058670" cy="902969"/>
          </a:xfrm>
          <a:custGeom>
            <a:avLst/>
            <a:gdLst/>
            <a:ahLst/>
            <a:cxnLst/>
            <a:rect l="l" t="t" r="r" b="b"/>
            <a:pathLst>
              <a:path w="2058670" h="902969">
                <a:moveTo>
                  <a:pt x="37885" y="806484"/>
                </a:moveTo>
                <a:lnTo>
                  <a:pt x="34088" y="807805"/>
                </a:lnTo>
                <a:lnTo>
                  <a:pt x="0" y="878257"/>
                </a:lnTo>
                <a:lnTo>
                  <a:pt x="74353" y="902690"/>
                </a:lnTo>
                <a:lnTo>
                  <a:pt x="77942" y="900877"/>
                </a:lnTo>
                <a:lnTo>
                  <a:pt x="80131" y="894214"/>
                </a:lnTo>
                <a:lnTo>
                  <a:pt x="78318" y="890625"/>
                </a:lnTo>
                <a:lnTo>
                  <a:pt x="47060" y="880353"/>
                </a:lnTo>
                <a:lnTo>
                  <a:pt x="11315" y="880353"/>
                </a:lnTo>
                <a:lnTo>
                  <a:pt x="6353" y="868662"/>
                </a:lnTo>
                <a:lnTo>
                  <a:pt x="21954" y="862041"/>
                </a:lnTo>
                <a:lnTo>
                  <a:pt x="45519" y="813335"/>
                </a:lnTo>
                <a:lnTo>
                  <a:pt x="44198" y="809538"/>
                </a:lnTo>
                <a:lnTo>
                  <a:pt x="37885" y="806484"/>
                </a:lnTo>
                <a:close/>
              </a:path>
              <a:path w="2058670" h="902969">
                <a:moveTo>
                  <a:pt x="21954" y="862041"/>
                </a:moveTo>
                <a:lnTo>
                  <a:pt x="6353" y="868662"/>
                </a:lnTo>
                <a:lnTo>
                  <a:pt x="11315" y="880353"/>
                </a:lnTo>
                <a:lnTo>
                  <a:pt x="18614" y="877256"/>
                </a:lnTo>
                <a:lnTo>
                  <a:pt x="14593" y="877256"/>
                </a:lnTo>
                <a:lnTo>
                  <a:pt x="10859" y="868457"/>
                </a:lnTo>
                <a:lnTo>
                  <a:pt x="18850" y="868457"/>
                </a:lnTo>
                <a:lnTo>
                  <a:pt x="21954" y="862041"/>
                </a:lnTo>
                <a:close/>
              </a:path>
              <a:path w="2058670" h="902969">
                <a:moveTo>
                  <a:pt x="26915" y="873733"/>
                </a:moveTo>
                <a:lnTo>
                  <a:pt x="11315" y="880353"/>
                </a:lnTo>
                <a:lnTo>
                  <a:pt x="47060" y="880353"/>
                </a:lnTo>
                <a:lnTo>
                  <a:pt x="26915" y="873733"/>
                </a:lnTo>
                <a:close/>
              </a:path>
              <a:path w="2058670" h="902969">
                <a:moveTo>
                  <a:pt x="10859" y="868457"/>
                </a:moveTo>
                <a:lnTo>
                  <a:pt x="14593" y="877256"/>
                </a:lnTo>
                <a:lnTo>
                  <a:pt x="17754" y="870723"/>
                </a:lnTo>
                <a:lnTo>
                  <a:pt x="10859" y="868457"/>
                </a:lnTo>
                <a:close/>
              </a:path>
              <a:path w="2058670" h="902969">
                <a:moveTo>
                  <a:pt x="17754" y="870723"/>
                </a:moveTo>
                <a:lnTo>
                  <a:pt x="14593" y="877256"/>
                </a:lnTo>
                <a:lnTo>
                  <a:pt x="18614" y="877256"/>
                </a:lnTo>
                <a:lnTo>
                  <a:pt x="26915" y="873733"/>
                </a:lnTo>
                <a:lnTo>
                  <a:pt x="17754" y="870723"/>
                </a:lnTo>
                <a:close/>
              </a:path>
              <a:path w="2058670" h="902969">
                <a:moveTo>
                  <a:pt x="2053309" y="0"/>
                </a:moveTo>
                <a:lnTo>
                  <a:pt x="21954" y="862041"/>
                </a:lnTo>
                <a:lnTo>
                  <a:pt x="17754" y="870723"/>
                </a:lnTo>
                <a:lnTo>
                  <a:pt x="26915" y="873733"/>
                </a:lnTo>
                <a:lnTo>
                  <a:pt x="2058269" y="11690"/>
                </a:lnTo>
                <a:lnTo>
                  <a:pt x="2053309" y="0"/>
                </a:lnTo>
                <a:close/>
              </a:path>
              <a:path w="2058670" h="902969">
                <a:moveTo>
                  <a:pt x="18850" y="868457"/>
                </a:moveTo>
                <a:lnTo>
                  <a:pt x="10859" y="868457"/>
                </a:lnTo>
                <a:lnTo>
                  <a:pt x="17754" y="870723"/>
                </a:lnTo>
                <a:lnTo>
                  <a:pt x="18850" y="868457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38494" y="3406426"/>
            <a:ext cx="2058035" cy="610235"/>
          </a:xfrm>
          <a:custGeom>
            <a:avLst/>
            <a:gdLst/>
            <a:ahLst/>
            <a:cxnLst/>
            <a:rect l="l" t="t" r="r" b="b"/>
            <a:pathLst>
              <a:path w="2058034" h="610235">
                <a:moveTo>
                  <a:pt x="27275" y="34901"/>
                </a:moveTo>
                <a:lnTo>
                  <a:pt x="18585" y="39081"/>
                </a:lnTo>
                <a:lnTo>
                  <a:pt x="23881" y="47138"/>
                </a:lnTo>
                <a:lnTo>
                  <a:pt x="2054092" y="610005"/>
                </a:lnTo>
                <a:lnTo>
                  <a:pt x="2057486" y="597766"/>
                </a:lnTo>
                <a:lnTo>
                  <a:pt x="27275" y="34901"/>
                </a:lnTo>
                <a:close/>
              </a:path>
              <a:path w="2058034" h="610235">
                <a:moveTo>
                  <a:pt x="70529" y="0"/>
                </a:moveTo>
                <a:lnTo>
                  <a:pt x="0" y="33928"/>
                </a:lnTo>
                <a:lnTo>
                  <a:pt x="42990" y="99329"/>
                </a:lnTo>
                <a:lnTo>
                  <a:pt x="46927" y="100143"/>
                </a:lnTo>
                <a:lnTo>
                  <a:pt x="52788" y="96291"/>
                </a:lnTo>
                <a:lnTo>
                  <a:pt x="53602" y="92353"/>
                </a:lnTo>
                <a:lnTo>
                  <a:pt x="23881" y="47138"/>
                </a:lnTo>
                <a:lnTo>
                  <a:pt x="7578" y="42618"/>
                </a:lnTo>
                <a:lnTo>
                  <a:pt x="10971" y="30380"/>
                </a:lnTo>
                <a:lnTo>
                  <a:pt x="36671" y="30380"/>
                </a:lnTo>
                <a:lnTo>
                  <a:pt x="76034" y="11443"/>
                </a:lnTo>
                <a:lnTo>
                  <a:pt x="77364" y="7650"/>
                </a:lnTo>
                <a:lnTo>
                  <a:pt x="74324" y="1329"/>
                </a:lnTo>
                <a:lnTo>
                  <a:pt x="70529" y="0"/>
                </a:lnTo>
                <a:close/>
              </a:path>
              <a:path w="2058034" h="610235">
                <a:moveTo>
                  <a:pt x="10971" y="30380"/>
                </a:moveTo>
                <a:lnTo>
                  <a:pt x="7578" y="42618"/>
                </a:lnTo>
                <a:lnTo>
                  <a:pt x="23881" y="47138"/>
                </a:lnTo>
                <a:lnTo>
                  <a:pt x="20653" y="42227"/>
                </a:lnTo>
                <a:lnTo>
                  <a:pt x="12045" y="42227"/>
                </a:lnTo>
                <a:lnTo>
                  <a:pt x="14598" y="33016"/>
                </a:lnTo>
                <a:lnTo>
                  <a:pt x="20476" y="33016"/>
                </a:lnTo>
                <a:lnTo>
                  <a:pt x="10971" y="30380"/>
                </a:lnTo>
                <a:close/>
              </a:path>
              <a:path w="2058034" h="610235">
                <a:moveTo>
                  <a:pt x="14598" y="33016"/>
                </a:moveTo>
                <a:lnTo>
                  <a:pt x="12045" y="42227"/>
                </a:lnTo>
                <a:lnTo>
                  <a:pt x="18585" y="39081"/>
                </a:lnTo>
                <a:lnTo>
                  <a:pt x="14598" y="33016"/>
                </a:lnTo>
                <a:close/>
              </a:path>
              <a:path w="2058034" h="610235">
                <a:moveTo>
                  <a:pt x="18585" y="39081"/>
                </a:moveTo>
                <a:lnTo>
                  <a:pt x="12045" y="42227"/>
                </a:lnTo>
                <a:lnTo>
                  <a:pt x="20653" y="42227"/>
                </a:lnTo>
                <a:lnTo>
                  <a:pt x="18585" y="39081"/>
                </a:lnTo>
                <a:close/>
              </a:path>
              <a:path w="2058034" h="610235">
                <a:moveTo>
                  <a:pt x="20476" y="33016"/>
                </a:moveTo>
                <a:lnTo>
                  <a:pt x="14598" y="33016"/>
                </a:lnTo>
                <a:lnTo>
                  <a:pt x="18585" y="39081"/>
                </a:lnTo>
                <a:lnTo>
                  <a:pt x="27275" y="34901"/>
                </a:lnTo>
                <a:lnTo>
                  <a:pt x="20476" y="33016"/>
                </a:lnTo>
                <a:close/>
              </a:path>
              <a:path w="2058034" h="610235">
                <a:moveTo>
                  <a:pt x="36671" y="30380"/>
                </a:moveTo>
                <a:lnTo>
                  <a:pt x="10971" y="30380"/>
                </a:lnTo>
                <a:lnTo>
                  <a:pt x="27275" y="34901"/>
                </a:lnTo>
                <a:lnTo>
                  <a:pt x="36671" y="3038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68202" y="3344164"/>
            <a:ext cx="1218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383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CreateFunction 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UpdateFunctionCode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2988" y="2067052"/>
            <a:ext cx="1135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8910"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RunInstances  TerminateInstances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5842" y="3338067"/>
            <a:ext cx="749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2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DeleteTable 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pda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7915" y="3497579"/>
            <a:ext cx="1275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CloudTrail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20237" y="2717800"/>
            <a:ext cx="711200" cy="7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28128" y="2345435"/>
            <a:ext cx="163957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62610" marR="5080" indent="-550545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solidFill>
                  <a:srgbClr val="FFFFFF"/>
                </a:solidFill>
                <a:latin typeface="Calibri Light"/>
                <a:cs typeface="Calibri Light"/>
              </a:rPr>
              <a:t>Amazon </a:t>
            </a: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Simple</a:t>
            </a:r>
            <a:r>
              <a:rPr sz="14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 Light"/>
                <a:cs typeface="Calibri Light"/>
              </a:rPr>
              <a:t>Queue  </a:t>
            </a:r>
            <a:r>
              <a:rPr sz="1400" dirty="0">
                <a:solidFill>
                  <a:srgbClr val="FFFFFF"/>
                </a:solidFill>
                <a:latin typeface="Calibri Light"/>
                <a:cs typeface="Calibri Light"/>
              </a:rPr>
              <a:t>Service</a:t>
            </a:r>
            <a:endParaRPr sz="140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90431" y="1627632"/>
            <a:ext cx="713231" cy="716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03390" y="4555235"/>
            <a:ext cx="974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cs typeface="Calibri"/>
              </a:rPr>
              <a:t>AWS</a:t>
            </a:r>
            <a:r>
              <a:rPr sz="1400" spc="-75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Lambda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16607" y="3852671"/>
            <a:ext cx="716280" cy="713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17632" y="4381500"/>
            <a:ext cx="1459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cs typeface="Calibri"/>
              </a:rPr>
              <a:t>Amazon</a:t>
            </a:r>
            <a:r>
              <a:rPr sz="1400" spc="-50" dirty="0">
                <a:solidFill>
                  <a:srgbClr val="FFFFFF"/>
                </a:solidFill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cs typeface="Calibri"/>
              </a:rPr>
              <a:t>DynamoDB</a:t>
            </a:r>
            <a:endParaRPr sz="1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90431" y="3654552"/>
            <a:ext cx="713231" cy="713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10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9291" y="774700"/>
            <a:ext cx="11195050" cy="504571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30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CloudTrail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web service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that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records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activity made </a:t>
            </a:r>
            <a:r>
              <a:rPr sz="2200" dirty="0">
                <a:solidFill>
                  <a:srgbClr val="FFFFFF"/>
                </a:solidFill>
                <a:cs typeface="Calibri"/>
              </a:rPr>
              <a:t>on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your</a:t>
            </a:r>
            <a:r>
              <a:rPr sz="2200" spc="10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account.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CloudTrail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trail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created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which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delivers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log files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Amazon </a:t>
            </a:r>
            <a:r>
              <a:rPr sz="2200" dirty="0">
                <a:solidFill>
                  <a:srgbClr val="FFFFFF"/>
                </a:solidFill>
                <a:cs typeface="Calibri"/>
              </a:rPr>
              <a:t>S3</a:t>
            </a:r>
            <a:r>
              <a:rPr sz="2200" spc="14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bucket.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4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Enables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governance, compliance,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operational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risk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auditing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your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</a:t>
            </a:r>
            <a:r>
              <a:rPr sz="2200" spc="8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account.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marR="213360" indent="-342900">
              <a:lnSpc>
                <a:spcPct val="1482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20" dirty="0">
                <a:solidFill>
                  <a:srgbClr val="FFFFFF"/>
                </a:solidFill>
                <a:cs typeface="Calibri"/>
              </a:rPr>
              <a:t>Events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include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actions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taken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the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Management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Console,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Command Line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Interface, 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SDKs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</a:t>
            </a:r>
            <a:r>
              <a:rPr sz="2200" spc="3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APIs.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4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25" dirty="0">
                <a:solidFill>
                  <a:srgbClr val="FFFFFF"/>
                </a:solidFill>
                <a:cs typeface="Calibri"/>
              </a:rPr>
              <a:t>CloudTrail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 enabled </a:t>
            </a:r>
            <a:r>
              <a:rPr sz="2200" dirty="0">
                <a:solidFill>
                  <a:srgbClr val="FFFFFF"/>
                </a:solidFill>
                <a:cs typeface="Calibri"/>
              </a:rPr>
              <a:t>on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your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account </a:t>
            </a:r>
            <a:r>
              <a:rPr sz="2200" dirty="0">
                <a:solidFill>
                  <a:srgbClr val="FFFFFF"/>
                </a:solidFill>
                <a:cs typeface="Calibri"/>
              </a:rPr>
              <a:t>when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create</a:t>
            </a:r>
            <a:r>
              <a:rPr sz="2200" spc="8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it.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7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5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create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two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types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trails for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</a:t>
            </a:r>
            <a:r>
              <a:rPr sz="2200" spc="114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account: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34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trail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that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applies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all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regions </a:t>
            </a:r>
            <a:r>
              <a:rPr sz="2200" dirty="0">
                <a:solidFill>
                  <a:srgbClr val="FFFFFF"/>
                </a:solidFill>
                <a:cs typeface="Calibri"/>
              </a:rPr>
              <a:t>-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records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events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all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regions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delivers 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 </a:t>
            </a:r>
            <a:r>
              <a:rPr sz="2200" dirty="0">
                <a:solidFill>
                  <a:srgbClr val="FFFFFF"/>
                </a:solidFill>
                <a:cs typeface="Calibri"/>
              </a:rPr>
              <a:t>S3</a:t>
            </a:r>
            <a:r>
              <a:rPr sz="2200" spc="20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bucket.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165" marR="5080" lvl="1" indent="-342900">
              <a:lnSpc>
                <a:spcPct val="148200"/>
              </a:lnSpc>
              <a:spcBef>
                <a:spcPts val="10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trail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that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applies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single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region </a:t>
            </a:r>
            <a:r>
              <a:rPr sz="2200" dirty="0">
                <a:solidFill>
                  <a:srgbClr val="FFFFFF"/>
                </a:solidFill>
                <a:cs typeface="Calibri"/>
              </a:rPr>
              <a:t>–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records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events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single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region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delivers 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 </a:t>
            </a:r>
            <a:r>
              <a:rPr sz="2200" dirty="0">
                <a:solidFill>
                  <a:srgbClr val="FFFFFF"/>
                </a:solidFill>
                <a:cs typeface="Calibri"/>
              </a:rPr>
              <a:t>S3 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bucket.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Additional single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trails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use the same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different</a:t>
            </a:r>
            <a:r>
              <a:rPr sz="2200" spc="8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bucket.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3" y="304291"/>
            <a:ext cx="2322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Amazon</a:t>
            </a:r>
            <a:r>
              <a:rPr spc="-45" dirty="0"/>
              <a:t> </a:t>
            </a:r>
            <a:r>
              <a:rPr spc="-25" dirty="0"/>
              <a:t>CloudTrail</a:t>
            </a:r>
          </a:p>
        </p:txBody>
      </p:sp>
    </p:spTree>
    <p:extLst>
      <p:ext uri="{BB962C8B-B14F-4D97-AF65-F5344CB8AC3E}">
        <p14:creationId xmlns:p14="http://schemas.microsoft.com/office/powerpoint/2010/main" val="2638307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9291" y="774700"/>
            <a:ext cx="11213465" cy="3533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320" indent="-342900">
              <a:lnSpc>
                <a:spcPct val="1482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Management events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provide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information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about management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operations that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performed </a:t>
            </a:r>
            <a:r>
              <a:rPr sz="2200" dirty="0">
                <a:solidFill>
                  <a:srgbClr val="FFFFFF"/>
                </a:solidFill>
                <a:cs typeface="Calibri"/>
              </a:rPr>
              <a:t>on 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resources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your </a:t>
            </a:r>
            <a:r>
              <a:rPr sz="2200" spc="-30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account.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These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also known as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control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plane</a:t>
            </a:r>
            <a:r>
              <a:rPr sz="2200" spc="12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operations.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4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Example management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events</a:t>
            </a:r>
            <a:r>
              <a:rPr sz="2200" spc="2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include: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3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Configuring security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(for example,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IAM </a:t>
            </a:r>
            <a:r>
              <a:rPr spc="-5" dirty="0">
                <a:solidFill>
                  <a:srgbClr val="FF0000"/>
                </a:solidFill>
                <a:latin typeface="Lucida Console"/>
                <a:cs typeface="Lucida Console"/>
              </a:rPr>
              <a:t>AttachRolePolicy</a:t>
            </a:r>
            <a:r>
              <a:rPr spc="-540" dirty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API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operations).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2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Registering devices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(for example,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Amazon EC2 </a:t>
            </a:r>
            <a:r>
              <a:rPr spc="-5" dirty="0">
                <a:solidFill>
                  <a:srgbClr val="FF0000"/>
                </a:solidFill>
                <a:latin typeface="Lucida Console"/>
                <a:cs typeface="Lucida Console"/>
              </a:rPr>
              <a:t>CreateDefaultVpc</a:t>
            </a:r>
            <a:r>
              <a:rPr spc="-509" dirty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API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operations).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345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Configuring rules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for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routing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data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(for example,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Amazon EC2 </a:t>
            </a:r>
            <a:r>
              <a:rPr spc="-5" dirty="0">
                <a:solidFill>
                  <a:srgbClr val="FF0000"/>
                </a:solidFill>
                <a:latin typeface="Lucida Console"/>
                <a:cs typeface="Lucida Console"/>
              </a:rPr>
              <a:t>CreateSubnet</a:t>
            </a:r>
            <a:r>
              <a:rPr spc="-455" dirty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API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operations).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275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Setting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up </a:t>
            </a:r>
            <a:r>
              <a:rPr sz="2200" dirty="0">
                <a:solidFill>
                  <a:srgbClr val="FFFFFF"/>
                </a:solidFill>
                <a:cs typeface="Calibri"/>
              </a:rPr>
              <a:t>logging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(for example,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25" dirty="0">
                <a:solidFill>
                  <a:srgbClr val="FFFFFF"/>
                </a:solidFill>
                <a:cs typeface="Calibri"/>
              </a:rPr>
              <a:t>CloudTrail </a:t>
            </a:r>
            <a:r>
              <a:rPr spc="-5" dirty="0">
                <a:solidFill>
                  <a:srgbClr val="FF0000"/>
                </a:solidFill>
                <a:latin typeface="Lucida Console"/>
                <a:cs typeface="Lucida Console"/>
              </a:rPr>
              <a:t>CreateTrail</a:t>
            </a:r>
            <a:r>
              <a:rPr spc="-484" dirty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API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operations).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3" y="304291"/>
            <a:ext cx="2322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Amazon</a:t>
            </a:r>
            <a:r>
              <a:rPr spc="-45" dirty="0"/>
              <a:t> </a:t>
            </a:r>
            <a:r>
              <a:rPr spc="-25" dirty="0"/>
              <a:t>CloudTrail</a:t>
            </a:r>
          </a:p>
        </p:txBody>
      </p:sp>
    </p:spTree>
    <p:extLst>
      <p:ext uri="{BB962C8B-B14F-4D97-AF65-F5344CB8AC3E}">
        <p14:creationId xmlns:p14="http://schemas.microsoft.com/office/powerpoint/2010/main" val="289159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9291" y="774700"/>
            <a:ext cx="11303000" cy="30372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5600" marR="241300" indent="-342900">
              <a:lnSpc>
                <a:spcPct val="149500"/>
              </a:lnSpc>
              <a:spcBef>
                <a:spcPts val="6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20" dirty="0">
                <a:solidFill>
                  <a:srgbClr val="FFFFFF"/>
                </a:solidFill>
                <a:cs typeface="Calibri"/>
              </a:rPr>
              <a:t>Data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events provide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information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about the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resource operations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performed </a:t>
            </a:r>
            <a:r>
              <a:rPr sz="2200" dirty="0">
                <a:solidFill>
                  <a:srgbClr val="FFFFFF"/>
                </a:solidFill>
                <a:cs typeface="Calibri"/>
              </a:rPr>
              <a:t>on or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resource. 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These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also known as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data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plane operations.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Data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events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often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high-volume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activities. 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Example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data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events</a:t>
            </a:r>
            <a:r>
              <a:rPr sz="2200" spc="3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include: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365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Amazon </a:t>
            </a:r>
            <a:r>
              <a:rPr sz="2200" dirty="0">
                <a:solidFill>
                  <a:srgbClr val="FFFFFF"/>
                </a:solidFill>
                <a:cs typeface="Calibri"/>
              </a:rPr>
              <a:t>S3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object-level </a:t>
            </a:r>
            <a:r>
              <a:rPr sz="2200" dirty="0">
                <a:solidFill>
                  <a:srgbClr val="FFFFFF"/>
                </a:solidFill>
                <a:cs typeface="Calibri"/>
              </a:rPr>
              <a:t>API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activity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(for example, </a:t>
            </a:r>
            <a:r>
              <a:rPr spc="-5" dirty="0">
                <a:solidFill>
                  <a:srgbClr val="FF0000"/>
                </a:solidFill>
                <a:latin typeface="Lucida Console"/>
                <a:cs typeface="Lucida Console"/>
              </a:rPr>
              <a:t>GetObject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, </a:t>
            </a:r>
            <a:r>
              <a:rPr spc="-5" dirty="0">
                <a:solidFill>
                  <a:srgbClr val="FF0000"/>
                </a:solidFill>
                <a:latin typeface="Lucida Console"/>
                <a:cs typeface="Lucida Console"/>
              </a:rPr>
              <a:t>DeleteObject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, and</a:t>
            </a:r>
            <a:r>
              <a:rPr sz="2200" spc="185" dirty="0">
                <a:solidFill>
                  <a:srgbClr val="FFFFFF"/>
                </a:solidFill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Lucida Console"/>
                <a:cs typeface="Lucida Console"/>
              </a:rPr>
              <a:t>PutObject</a:t>
            </a:r>
            <a:endParaRPr>
              <a:solidFill>
                <a:prstClr val="black"/>
              </a:solidFill>
              <a:latin typeface="Lucida Console"/>
              <a:cs typeface="Lucida Console"/>
            </a:endParaRPr>
          </a:p>
          <a:p>
            <a:pPr marL="812165">
              <a:spcBef>
                <a:spcPts val="1275"/>
              </a:spcBef>
            </a:pPr>
            <a:r>
              <a:rPr sz="2200" dirty="0">
                <a:solidFill>
                  <a:srgbClr val="FFFFFF"/>
                </a:solidFill>
                <a:cs typeface="Calibri"/>
              </a:rPr>
              <a:t>API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 operations).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345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35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Lambda function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execution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activity (the </a:t>
            </a:r>
            <a:r>
              <a:rPr sz="2200" spc="-30" dirty="0">
                <a:solidFill>
                  <a:srgbClr val="FFFFFF"/>
                </a:solidFill>
                <a:cs typeface="Calibri"/>
              </a:rPr>
              <a:t>Invoke</a:t>
            </a:r>
            <a:r>
              <a:rPr sz="2200" spc="6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API).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3" y="304291"/>
            <a:ext cx="2322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Amazon</a:t>
            </a:r>
            <a:r>
              <a:rPr spc="-45" dirty="0"/>
              <a:t> </a:t>
            </a:r>
            <a:r>
              <a:rPr spc="-25" dirty="0"/>
              <a:t>CloudTrail</a:t>
            </a:r>
          </a:p>
        </p:txBody>
      </p:sp>
    </p:spTree>
    <p:extLst>
      <p:ext uri="{BB962C8B-B14F-4D97-AF65-F5344CB8AC3E}">
        <p14:creationId xmlns:p14="http://schemas.microsoft.com/office/powerpoint/2010/main" val="2039757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3" y="304291"/>
            <a:ext cx="3151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CloudWatch </a:t>
            </a:r>
            <a:r>
              <a:rPr spc="-5" dirty="0"/>
              <a:t>vs</a:t>
            </a:r>
            <a:r>
              <a:rPr spc="-15" dirty="0"/>
              <a:t> </a:t>
            </a:r>
            <a:r>
              <a:rPr spc="-25" dirty="0"/>
              <a:t>CloudTrail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2977" y="1440136"/>
          <a:ext cx="9354820" cy="341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0"/>
                <a:gridCol w="4814570"/>
              </a:tblGrid>
              <a:tr h="382993">
                <a:tc>
                  <a:txBody>
                    <a:bodyPr/>
                    <a:lstStyle/>
                    <a:p>
                      <a:pPr marR="13716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CloudWatch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R="13589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CloudTrail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solidFill>
                      <a:srgbClr val="4472C4"/>
                    </a:solidFill>
                  </a:tcPr>
                </a:tc>
              </a:tr>
              <a:tr h="510631">
                <a:tc>
                  <a:txBody>
                    <a:bodyPr/>
                    <a:lstStyle/>
                    <a:p>
                      <a:pPr marR="13652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Performance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monitoring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(operations)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4472C4"/>
                      </a:solidFill>
                      <a:prstDash val="solid"/>
                    </a:lnL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R="13589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Auditing (security)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R w="9525">
                      <a:solidFill>
                        <a:srgbClr val="4472C4"/>
                      </a:solidFill>
                      <a:prstDash val="solid"/>
                    </a:lnR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  <a:tr h="510632">
                <a:tc>
                  <a:txBody>
                    <a:bodyPr/>
                    <a:lstStyle/>
                    <a:p>
                      <a:pPr marR="13716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Log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events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across </a:t>
                      </a:r>
                      <a:r>
                        <a:rPr sz="15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AWS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services 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–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think</a:t>
                      </a:r>
                      <a:r>
                        <a:rPr sz="15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R="13652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Log API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activity across </a:t>
                      </a:r>
                      <a:r>
                        <a:rPr sz="15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AWS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services 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–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think</a:t>
                      </a:r>
                      <a:r>
                        <a:rPr sz="15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activities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  <a:tr h="502226">
                <a:tc>
                  <a:txBody>
                    <a:bodyPr/>
                    <a:lstStyle/>
                    <a:p>
                      <a:pPr marR="13652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Higher-level comprehensive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monitoring and</a:t>
                      </a:r>
                      <a:r>
                        <a:rPr sz="15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eventing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More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low-level</a:t>
                      </a:r>
                      <a:r>
                        <a:rPr sz="15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granular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  <a:tr h="502226">
                <a:tc>
                  <a:txBody>
                    <a:bodyPr/>
                    <a:lstStyle/>
                    <a:p>
                      <a:pPr marR="13652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Log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 multiple</a:t>
                      </a:r>
                      <a:r>
                        <a:rPr sz="15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accounts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R="13652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Log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 multiple</a:t>
                      </a:r>
                      <a:r>
                        <a:rPr sz="15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accounts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  <a:tr h="502226">
                <a:tc>
                  <a:txBody>
                    <a:bodyPr/>
                    <a:lstStyle/>
                    <a:p>
                      <a:pPr marR="13652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Logs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stored</a:t>
                      </a:r>
                      <a:r>
                        <a:rPr sz="15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indefinitely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Logs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stored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S3 or </a:t>
                      </a:r>
                      <a:r>
                        <a:rPr sz="15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CloudWatch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indefinitely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  <a:tr h="502226">
                <a:tc>
                  <a:txBody>
                    <a:bodyPr/>
                    <a:lstStyle/>
                    <a:p>
                      <a:pPr marR="13779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Alarms history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r>
                        <a:rPr sz="15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days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native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alarming;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 </a:t>
                      </a:r>
                      <a:r>
                        <a:rPr sz="15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CloudWatch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alarms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45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3075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VPC </a:t>
            </a:r>
            <a:r>
              <a:rPr spc="-10" dirty="0"/>
              <a:t>Flow</a:t>
            </a:r>
            <a:r>
              <a:rPr spc="-80" dirty="0"/>
              <a:t> </a:t>
            </a:r>
            <a:r>
              <a:rPr spc="-5" dirty="0"/>
              <a:t>Logs</a:t>
            </a:r>
          </a:p>
        </p:txBody>
      </p:sp>
      <p:sp>
        <p:nvSpPr>
          <p:cNvPr id="4" name="object 4"/>
          <p:cNvSpPr/>
          <p:nvPr/>
        </p:nvSpPr>
        <p:spPr>
          <a:xfrm>
            <a:off x="3143534" y="1511172"/>
            <a:ext cx="5172710" cy="3966210"/>
          </a:xfrm>
          <a:custGeom>
            <a:avLst/>
            <a:gdLst/>
            <a:ahLst/>
            <a:cxnLst/>
            <a:rect l="l" t="t" r="r" b="b"/>
            <a:pathLst>
              <a:path w="5172709" h="3966210">
                <a:moveTo>
                  <a:pt x="0" y="0"/>
                </a:moveTo>
                <a:lnTo>
                  <a:pt x="5172691" y="0"/>
                </a:lnTo>
                <a:lnTo>
                  <a:pt x="5172691" y="3965601"/>
                </a:lnTo>
                <a:lnTo>
                  <a:pt x="0" y="39656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3535" y="1511174"/>
            <a:ext cx="330199" cy="33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61347" y="3562854"/>
            <a:ext cx="3429000" cy="1509395"/>
          </a:xfrm>
          <a:custGeom>
            <a:avLst/>
            <a:gdLst/>
            <a:ahLst/>
            <a:cxnLst/>
            <a:rect l="l" t="t" r="r" b="b"/>
            <a:pathLst>
              <a:path w="3429000" h="1509395">
                <a:moveTo>
                  <a:pt x="0" y="0"/>
                </a:moveTo>
                <a:lnTo>
                  <a:pt x="3428723" y="0"/>
                </a:lnTo>
                <a:lnTo>
                  <a:pt x="3428723" y="1509031"/>
                </a:lnTo>
                <a:lnTo>
                  <a:pt x="0" y="1509031"/>
                </a:lnTo>
                <a:lnTo>
                  <a:pt x="0" y="0"/>
                </a:lnTo>
                <a:close/>
              </a:path>
            </a:pathLst>
          </a:custGeom>
          <a:solidFill>
            <a:srgbClr val="C1F3FF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99675" y="3596132"/>
            <a:ext cx="984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Private</a:t>
            </a:r>
            <a:r>
              <a:rPr sz="1200" spc="-60" dirty="0">
                <a:solidFill>
                  <a:srgbClr val="00A0C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A0C8"/>
                </a:solidFill>
                <a:latin typeface="Arial"/>
                <a:cs typeface="Arial"/>
              </a:rPr>
              <a:t>subnet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61348" y="3562854"/>
            <a:ext cx="274637" cy="274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61347" y="1841374"/>
            <a:ext cx="3429000" cy="1521460"/>
          </a:xfrm>
          <a:custGeom>
            <a:avLst/>
            <a:gdLst/>
            <a:ahLst/>
            <a:cxnLst/>
            <a:rect l="l" t="t" r="r" b="b"/>
            <a:pathLst>
              <a:path w="3429000" h="1521460">
                <a:moveTo>
                  <a:pt x="0" y="0"/>
                </a:moveTo>
                <a:lnTo>
                  <a:pt x="3428723" y="0"/>
                </a:lnTo>
                <a:lnTo>
                  <a:pt x="3428723" y="1521374"/>
                </a:lnTo>
                <a:lnTo>
                  <a:pt x="0" y="1521374"/>
                </a:lnTo>
                <a:lnTo>
                  <a:pt x="0" y="0"/>
                </a:lnTo>
                <a:close/>
              </a:path>
            </a:pathLst>
          </a:custGeom>
          <a:solidFill>
            <a:srgbClr val="E2F0D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88034" y="1477771"/>
            <a:ext cx="1357630" cy="5924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spc="-5" dirty="0">
                <a:solidFill>
                  <a:srgbClr val="70AD47"/>
                </a:solidFill>
                <a:latin typeface="Calibri"/>
                <a:cs typeface="Calibri"/>
              </a:rPr>
              <a:t>VPC</a:t>
            </a:r>
            <a:endParaRPr sz="1200">
              <a:latin typeface="Calibri"/>
              <a:cs typeface="Calibri"/>
            </a:endParaRPr>
          </a:p>
          <a:p>
            <a:pPr marL="511175">
              <a:lnSpc>
                <a:spcPct val="100000"/>
              </a:lnSpc>
              <a:spcBef>
                <a:spcPts val="795"/>
              </a:spcBef>
            </a:pPr>
            <a:r>
              <a:rPr sz="1200" spc="-5" dirty="0">
                <a:solidFill>
                  <a:srgbClr val="70AD47"/>
                </a:solidFill>
                <a:latin typeface="Calibri"/>
                <a:cs typeface="Calibri"/>
              </a:rPr>
              <a:t>Public</a:t>
            </a:r>
            <a:r>
              <a:rPr sz="1200" spc="-55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70AD47"/>
                </a:solidFill>
                <a:latin typeface="Calibri"/>
                <a:cs typeface="Calibri"/>
              </a:rPr>
              <a:t>subnet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61348" y="1841374"/>
            <a:ext cx="274637" cy="274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90814" y="2796540"/>
            <a:ext cx="7753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Flow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logs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55120" y="2286464"/>
            <a:ext cx="469900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26594" y="3601211"/>
            <a:ext cx="7753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Flow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logs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90900" y="3092955"/>
            <a:ext cx="469900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5295" y="4049023"/>
            <a:ext cx="499787" cy="4997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07560" y="4614164"/>
            <a:ext cx="926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71713" y="4221662"/>
            <a:ext cx="635635" cy="103505"/>
          </a:xfrm>
          <a:custGeom>
            <a:avLst/>
            <a:gdLst/>
            <a:ahLst/>
            <a:cxnLst/>
            <a:rect l="l" t="t" r="r" b="b"/>
            <a:pathLst>
              <a:path w="635635" h="103504">
                <a:moveTo>
                  <a:pt x="576566" y="0"/>
                </a:moveTo>
                <a:lnTo>
                  <a:pt x="572554" y="266"/>
                </a:lnTo>
                <a:lnTo>
                  <a:pt x="567935" y="5546"/>
                </a:lnTo>
                <a:lnTo>
                  <a:pt x="568203" y="9558"/>
                </a:lnTo>
                <a:lnTo>
                  <a:pt x="608923" y="45187"/>
                </a:lnTo>
                <a:lnTo>
                  <a:pt x="625824" y="45187"/>
                </a:lnTo>
                <a:lnTo>
                  <a:pt x="625824" y="57887"/>
                </a:lnTo>
                <a:lnTo>
                  <a:pt x="608923" y="57887"/>
                </a:lnTo>
                <a:lnTo>
                  <a:pt x="568203" y="93518"/>
                </a:lnTo>
                <a:lnTo>
                  <a:pt x="567935" y="97529"/>
                </a:lnTo>
                <a:lnTo>
                  <a:pt x="572554" y="102809"/>
                </a:lnTo>
                <a:lnTo>
                  <a:pt x="576566" y="103075"/>
                </a:lnTo>
                <a:lnTo>
                  <a:pt x="628210" y="57887"/>
                </a:lnTo>
                <a:lnTo>
                  <a:pt x="625824" y="57887"/>
                </a:lnTo>
                <a:lnTo>
                  <a:pt x="628211" y="57886"/>
                </a:lnTo>
                <a:lnTo>
                  <a:pt x="635467" y="51537"/>
                </a:lnTo>
                <a:lnTo>
                  <a:pt x="576566" y="0"/>
                </a:lnTo>
                <a:close/>
              </a:path>
              <a:path w="635635" h="103504">
                <a:moveTo>
                  <a:pt x="616180" y="51537"/>
                </a:moveTo>
                <a:lnTo>
                  <a:pt x="608923" y="57887"/>
                </a:lnTo>
                <a:lnTo>
                  <a:pt x="625824" y="57887"/>
                </a:lnTo>
                <a:lnTo>
                  <a:pt x="625824" y="56316"/>
                </a:lnTo>
                <a:lnTo>
                  <a:pt x="621642" y="56316"/>
                </a:lnTo>
                <a:lnTo>
                  <a:pt x="616180" y="51537"/>
                </a:lnTo>
                <a:close/>
              </a:path>
              <a:path w="635635" h="103504">
                <a:moveTo>
                  <a:pt x="0" y="45186"/>
                </a:moveTo>
                <a:lnTo>
                  <a:pt x="0" y="57886"/>
                </a:lnTo>
                <a:lnTo>
                  <a:pt x="608924" y="57886"/>
                </a:lnTo>
                <a:lnTo>
                  <a:pt x="616180" y="51537"/>
                </a:lnTo>
                <a:lnTo>
                  <a:pt x="608923" y="45187"/>
                </a:lnTo>
                <a:lnTo>
                  <a:pt x="0" y="45186"/>
                </a:lnTo>
                <a:close/>
              </a:path>
              <a:path w="635635" h="103504">
                <a:moveTo>
                  <a:pt x="621642" y="46758"/>
                </a:moveTo>
                <a:lnTo>
                  <a:pt x="616180" y="51537"/>
                </a:lnTo>
                <a:lnTo>
                  <a:pt x="621642" y="56316"/>
                </a:lnTo>
                <a:lnTo>
                  <a:pt x="621642" y="46758"/>
                </a:lnTo>
                <a:close/>
              </a:path>
              <a:path w="635635" h="103504">
                <a:moveTo>
                  <a:pt x="625824" y="46758"/>
                </a:moveTo>
                <a:lnTo>
                  <a:pt x="621642" y="46758"/>
                </a:lnTo>
                <a:lnTo>
                  <a:pt x="621642" y="56316"/>
                </a:lnTo>
                <a:lnTo>
                  <a:pt x="625824" y="56316"/>
                </a:lnTo>
                <a:lnTo>
                  <a:pt x="625824" y="46758"/>
                </a:lnTo>
                <a:close/>
              </a:path>
              <a:path w="635635" h="103504">
                <a:moveTo>
                  <a:pt x="608923" y="45187"/>
                </a:moveTo>
                <a:lnTo>
                  <a:pt x="616180" y="51537"/>
                </a:lnTo>
                <a:lnTo>
                  <a:pt x="621642" y="46758"/>
                </a:lnTo>
                <a:lnTo>
                  <a:pt x="625824" y="46758"/>
                </a:lnTo>
                <a:lnTo>
                  <a:pt x="625824" y="45187"/>
                </a:lnTo>
                <a:lnTo>
                  <a:pt x="608923" y="45187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65207" y="4558284"/>
            <a:ext cx="762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Flow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logs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16813" y="4049139"/>
            <a:ext cx="469900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215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3" y="304291"/>
            <a:ext cx="3841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Amazon </a:t>
            </a:r>
            <a:r>
              <a:rPr spc="-20" dirty="0"/>
              <a:t>CloudWatch </a:t>
            </a:r>
            <a:r>
              <a:rPr spc="-5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9291" y="765556"/>
            <a:ext cx="11127105" cy="303720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Amazon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CloudWatch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monitors </a:t>
            </a:r>
            <a:r>
              <a:rPr sz="2200" spc="-30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resources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applications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</a:t>
            </a:r>
            <a:r>
              <a:rPr sz="2200" spc="8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real-time.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20" dirty="0">
                <a:solidFill>
                  <a:srgbClr val="FFFFFF"/>
                </a:solidFill>
                <a:cs typeface="Calibri"/>
              </a:rPr>
              <a:t>CloudWatch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collects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tracks</a:t>
            </a:r>
            <a:r>
              <a:rPr sz="2200" spc="2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metrics.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4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Metrics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data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points that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published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</a:t>
            </a:r>
            <a:r>
              <a:rPr sz="2200" spc="10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CloudWatch.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20" dirty="0">
                <a:solidFill>
                  <a:srgbClr val="FFFFFF"/>
                </a:solidFill>
                <a:cs typeface="Calibri"/>
              </a:rPr>
              <a:t>CloudWatch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alarms monitor metrics and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automatically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initiate</a:t>
            </a:r>
            <a:r>
              <a:rPr sz="2200" spc="4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actions.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2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20" dirty="0">
                <a:solidFill>
                  <a:srgbClr val="FFFFFF"/>
                </a:solidFill>
                <a:cs typeface="Calibri"/>
              </a:rPr>
              <a:t>CloudWatch </a:t>
            </a:r>
            <a:r>
              <a:rPr sz="2200" dirty="0">
                <a:solidFill>
                  <a:srgbClr val="FFFFFF"/>
                </a:solidFill>
                <a:cs typeface="Calibri"/>
              </a:rPr>
              <a:t>Logs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centralizes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logs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from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systems,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applications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and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</a:t>
            </a:r>
            <a:r>
              <a:rPr sz="2200" spc="8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cs typeface="Calibri"/>
              </a:rPr>
              <a:t>services.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355600" indent="-342900">
              <a:spcBef>
                <a:spcPts val="134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20" dirty="0">
                <a:solidFill>
                  <a:srgbClr val="FFFFFF"/>
                </a:solidFill>
                <a:cs typeface="Calibri"/>
              </a:rPr>
              <a:t>CloudWatch Events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delivers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stream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system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events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that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describe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changes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AWS</a:t>
            </a:r>
            <a:r>
              <a:rPr sz="2200" spc="229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resources.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518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9291" y="765556"/>
            <a:ext cx="11205845" cy="203453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Namespace: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2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namespace is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container for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CloudWatch</a:t>
            </a:r>
            <a:r>
              <a:rPr sz="2200" spc="3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metrics.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165" marR="5080" lvl="1" indent="-342900">
              <a:lnSpc>
                <a:spcPts val="4010"/>
              </a:lnSpc>
              <a:spcBef>
                <a:spcPts val="34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Metrics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different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namespaces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isolated from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each </a:t>
            </a:r>
            <a:r>
              <a:rPr sz="2200" spc="-35" dirty="0">
                <a:solidFill>
                  <a:srgbClr val="FFFFFF"/>
                </a:solidFill>
                <a:cs typeface="Calibri"/>
              </a:rPr>
              <a:t>other, </a:t>
            </a:r>
            <a:r>
              <a:rPr sz="2200" dirty="0">
                <a:solidFill>
                  <a:srgbClr val="FFFFFF"/>
                </a:solidFill>
                <a:cs typeface="Calibri"/>
              </a:rPr>
              <a:t>so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that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metrics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from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different 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applications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not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mistakenly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aggregated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into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dirty="0">
                <a:solidFill>
                  <a:srgbClr val="FFFFFF"/>
                </a:solidFill>
                <a:cs typeface="Calibri"/>
              </a:rPr>
              <a:t>same</a:t>
            </a:r>
            <a:r>
              <a:rPr sz="2200" spc="8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statistics.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3" y="304291"/>
            <a:ext cx="666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Amazon </a:t>
            </a:r>
            <a:r>
              <a:rPr spc="-20" dirty="0"/>
              <a:t>CloudWatch </a:t>
            </a:r>
            <a:r>
              <a:rPr dirty="0"/>
              <a:t>– </a:t>
            </a:r>
            <a:r>
              <a:rPr spc="-20" dirty="0"/>
              <a:t>Key </a:t>
            </a:r>
            <a:r>
              <a:rPr spc="-25" dirty="0"/>
              <a:t>Terminology </a:t>
            </a:r>
            <a:r>
              <a:rPr dirty="0"/>
              <a:t>and</a:t>
            </a:r>
            <a:r>
              <a:rPr spc="55" dirty="0"/>
              <a:t> </a:t>
            </a:r>
            <a:r>
              <a:rPr spc="-5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217874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3" y="304291"/>
            <a:ext cx="4450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Amazon </a:t>
            </a:r>
            <a:r>
              <a:rPr spc="-20" dirty="0"/>
              <a:t>CloudWatch </a:t>
            </a:r>
            <a:r>
              <a:rPr dirty="0"/>
              <a:t>–</a:t>
            </a:r>
            <a:r>
              <a:rPr spc="10" dirty="0"/>
              <a:t> </a:t>
            </a:r>
            <a:r>
              <a:rPr spc="-5" dirty="0"/>
              <a:t>Namespaces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15870" y="1174644"/>
          <a:ext cx="6042025" cy="4919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8890"/>
                <a:gridCol w="3493135"/>
              </a:tblGrid>
              <a:tr h="382993">
                <a:tc>
                  <a:txBody>
                    <a:bodyPr/>
                    <a:lstStyle/>
                    <a:p>
                      <a:pPr marL="117157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35623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Namespace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solidFill>
                      <a:srgbClr val="4472C4"/>
                    </a:solidFill>
                  </a:tcPr>
                </a:tc>
              </a:tr>
              <a:tr h="510632">
                <a:tc>
                  <a:txBody>
                    <a:bodyPr/>
                    <a:lstStyle/>
                    <a:p>
                      <a:pPr marL="9525">
                        <a:lnSpc>
                          <a:spcPts val="1785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Amazon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API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Gateway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472C4"/>
                      </a:solidFill>
                      <a:prstDash val="solid"/>
                    </a:lnL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ts val="178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AWS/ApiGateway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4472C4"/>
                      </a:solidFill>
                      <a:prstDash val="solid"/>
                    </a:lnR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  <a:tr h="510632">
                <a:tc>
                  <a:txBody>
                    <a:bodyPr/>
                    <a:lstStyle/>
                    <a:p>
                      <a:pPr marL="9525">
                        <a:lnSpc>
                          <a:spcPts val="1795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Amazon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CloudFront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ts val="179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AWS/CloudFront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  <a:tr h="502226">
                <a:tc>
                  <a:txBody>
                    <a:bodyPr/>
                    <a:lstStyle/>
                    <a:p>
                      <a:pPr marL="9525">
                        <a:lnSpc>
                          <a:spcPts val="1805"/>
                        </a:lnSpc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AWS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CloudHSM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ts val="180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AWS/CloudHSM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  <a:tr h="502226">
                <a:tc>
                  <a:txBody>
                    <a:bodyPr/>
                    <a:lstStyle/>
                    <a:p>
                      <a:pPr marL="9525">
                        <a:lnSpc>
                          <a:spcPts val="1785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Amazon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CloudWatch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Logs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ts val="178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AWS/Logs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  <a:tr h="502226">
                <a:tc>
                  <a:txBody>
                    <a:bodyPr/>
                    <a:lstStyle/>
                    <a:p>
                      <a:pPr marL="9525">
                        <a:lnSpc>
                          <a:spcPts val="1795"/>
                        </a:lnSpc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AWS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CodeBuild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ts val="179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AWS/CodeBuild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  <a:tr h="502226">
                <a:tc>
                  <a:txBody>
                    <a:bodyPr/>
                    <a:lstStyle/>
                    <a:p>
                      <a:pPr marL="9525">
                        <a:lnSpc>
                          <a:spcPts val="18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Amazon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Cognito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ts val="180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AWS/Cognito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  <a:tr h="502226">
                <a:tc>
                  <a:txBody>
                    <a:bodyPr/>
                    <a:lstStyle/>
                    <a:p>
                      <a:pPr marL="9525">
                        <a:lnSpc>
                          <a:spcPts val="1805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Amazon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DynamoDB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ts val="180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AWS/DynamoDB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  <a:tr h="502226">
                <a:tc>
                  <a:txBody>
                    <a:bodyPr/>
                    <a:lstStyle/>
                    <a:p>
                      <a:pPr marL="9525">
                        <a:lnSpc>
                          <a:spcPts val="1785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Amazon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EC2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ts val="1785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AWS/EC2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  <a:tr h="502226">
                <a:tc>
                  <a:txBody>
                    <a:bodyPr/>
                    <a:lstStyle/>
                    <a:p>
                      <a:pPr marL="9525">
                        <a:lnSpc>
                          <a:spcPts val="1789"/>
                        </a:lnSpc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AWS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Elastic</a:t>
                      </a:r>
                      <a:r>
                        <a:rPr sz="16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Beanstalk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472C4"/>
                      </a:solidFill>
                      <a:prstDash val="solid"/>
                    </a:lnL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ts val="1789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AWS/ElasticBeanstalk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4472C4"/>
                      </a:solidFill>
                      <a:prstDash val="solid"/>
                    </a:lnR>
                    <a:lnT w="9525">
                      <a:solidFill>
                        <a:srgbClr val="4472C4"/>
                      </a:solidFill>
                      <a:prstDash val="solid"/>
                    </a:lnT>
                    <a:lnB w="9525">
                      <a:solidFill>
                        <a:srgbClr val="4472C4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74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9291" y="765556"/>
            <a:ext cx="10801350" cy="403987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Metrics: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2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Metrics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fundamental concept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in</a:t>
            </a:r>
            <a:r>
              <a:rPr sz="2200" spc="5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CloudWatch.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345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metric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represents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time-ordered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set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data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points that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published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</a:t>
            </a:r>
            <a:r>
              <a:rPr sz="2200" spc="12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CloudWatch.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3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30" dirty="0">
                <a:solidFill>
                  <a:srgbClr val="FFFFFF"/>
                </a:solidFill>
                <a:cs typeface="Calibri"/>
              </a:rPr>
              <a:t>AWS </a:t>
            </a:r>
            <a:r>
              <a:rPr sz="2200" dirty="0">
                <a:solidFill>
                  <a:srgbClr val="FFFFFF"/>
                </a:solidFill>
                <a:cs typeface="Calibri"/>
              </a:rPr>
              <a:t>services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send metrics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to</a:t>
            </a:r>
            <a:r>
              <a:rPr sz="2200" spc="5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CloudWatch.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2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5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also send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your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own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custom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metrics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to</a:t>
            </a:r>
            <a:r>
              <a:rPr sz="2200" spc="9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CloudWatch.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345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Metrics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exist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within </a:t>
            </a:r>
            <a:r>
              <a:rPr sz="2200" dirty="0">
                <a:solidFill>
                  <a:srgbClr val="FFFFFF"/>
                </a:solidFill>
                <a:cs typeface="Calibri"/>
              </a:rPr>
              <a:t>a</a:t>
            </a:r>
            <a:r>
              <a:rPr sz="2200" spc="2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region.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2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Metrics cannot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be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deleted but automatically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expire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after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15</a:t>
            </a:r>
            <a:r>
              <a:rPr sz="2200" spc="85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months.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345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10" dirty="0">
                <a:solidFill>
                  <a:srgbClr val="FFFFFF"/>
                </a:solidFill>
                <a:cs typeface="Calibri"/>
              </a:rPr>
              <a:t>Metrics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uniquely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defined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by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name,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namespace, and </a:t>
            </a:r>
            <a:r>
              <a:rPr sz="2200" spc="-20" dirty="0">
                <a:solidFill>
                  <a:srgbClr val="FFFFFF"/>
                </a:solidFill>
                <a:cs typeface="Calibri"/>
              </a:rPr>
              <a:t>zero </a:t>
            </a:r>
            <a:r>
              <a:rPr sz="2200" dirty="0">
                <a:solidFill>
                  <a:srgbClr val="FFFFFF"/>
                </a:solidFill>
                <a:cs typeface="Calibri"/>
              </a:rPr>
              <a:t>or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more</a:t>
            </a:r>
            <a:r>
              <a:rPr sz="2200" spc="114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dimensions.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3" y="304291"/>
            <a:ext cx="666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Amazon </a:t>
            </a:r>
            <a:r>
              <a:rPr spc="-20" dirty="0"/>
              <a:t>CloudWatch </a:t>
            </a:r>
            <a:r>
              <a:rPr dirty="0"/>
              <a:t>– </a:t>
            </a:r>
            <a:r>
              <a:rPr spc="-20" dirty="0"/>
              <a:t>Key </a:t>
            </a:r>
            <a:r>
              <a:rPr spc="-25" dirty="0"/>
              <a:t>Terminology </a:t>
            </a:r>
            <a:r>
              <a:rPr dirty="0"/>
              <a:t>and</a:t>
            </a:r>
            <a:r>
              <a:rPr spc="55" dirty="0"/>
              <a:t> </a:t>
            </a:r>
            <a:r>
              <a:rPr spc="-5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246878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94" y="304291"/>
            <a:ext cx="3764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Amazon </a:t>
            </a:r>
            <a:r>
              <a:rPr spc="-20" dirty="0"/>
              <a:t>CloudWatch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Metrics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63519" y="3750564"/>
            <a:ext cx="1686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CloudWatch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50754" y="2969008"/>
            <a:ext cx="711200" cy="71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6455" y="2446020"/>
            <a:ext cx="10725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82513" y="1635596"/>
            <a:ext cx="711200" cy="7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7249" y="4756404"/>
            <a:ext cx="1101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RDS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82513" y="3929358"/>
            <a:ext cx="711200" cy="7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9480" y="2290571"/>
            <a:ext cx="1633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DynamoDB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50650" y="1550229"/>
            <a:ext cx="711200" cy="71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50648" y="3811553"/>
            <a:ext cx="711200" cy="71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37080" y="4555235"/>
            <a:ext cx="1939289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80695" marR="5080" indent="-468630">
              <a:lnSpc>
                <a:spcPts val="1610"/>
              </a:lnSpc>
              <a:spcBef>
                <a:spcPts val="21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Amazon Simple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Storage  Service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(S3)</a:t>
            </a:r>
            <a:endParaRPr sz="1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23119" y="2209161"/>
            <a:ext cx="2059305" cy="689610"/>
          </a:xfrm>
          <a:custGeom>
            <a:avLst/>
            <a:gdLst/>
            <a:ahLst/>
            <a:cxnLst/>
            <a:rect l="l" t="t" r="r" b="b"/>
            <a:pathLst>
              <a:path w="2059304" h="689610">
                <a:moveTo>
                  <a:pt x="2032058" y="656097"/>
                </a:moveTo>
                <a:lnTo>
                  <a:pt x="1982476" y="677760"/>
                </a:lnTo>
                <a:lnTo>
                  <a:pt x="1981009" y="681503"/>
                </a:lnTo>
                <a:lnTo>
                  <a:pt x="1983817" y="687931"/>
                </a:lnTo>
                <a:lnTo>
                  <a:pt x="1987560" y="689397"/>
                </a:lnTo>
                <a:lnTo>
                  <a:pt x="2052097" y="661200"/>
                </a:lnTo>
                <a:lnTo>
                  <a:pt x="2048160" y="661200"/>
                </a:lnTo>
                <a:lnTo>
                  <a:pt x="2032058" y="656097"/>
                </a:lnTo>
                <a:close/>
              </a:path>
              <a:path w="2059304" h="689610">
                <a:moveTo>
                  <a:pt x="2040894" y="652236"/>
                </a:moveTo>
                <a:lnTo>
                  <a:pt x="2032058" y="656097"/>
                </a:lnTo>
                <a:lnTo>
                  <a:pt x="2048160" y="661200"/>
                </a:lnTo>
                <a:lnTo>
                  <a:pt x="2049034" y="658441"/>
                </a:lnTo>
                <a:lnTo>
                  <a:pt x="2044656" y="658441"/>
                </a:lnTo>
                <a:lnTo>
                  <a:pt x="2040894" y="652236"/>
                </a:lnTo>
                <a:close/>
              </a:path>
              <a:path w="2059304" h="689610">
                <a:moveTo>
                  <a:pt x="2014795" y="590180"/>
                </a:moveTo>
                <a:lnTo>
                  <a:pt x="2008797" y="593817"/>
                </a:lnTo>
                <a:lnTo>
                  <a:pt x="2007840" y="597722"/>
                </a:lnTo>
                <a:lnTo>
                  <a:pt x="2035894" y="643989"/>
                </a:lnTo>
                <a:lnTo>
                  <a:pt x="2051997" y="649093"/>
                </a:lnTo>
                <a:lnTo>
                  <a:pt x="2048160" y="661200"/>
                </a:lnTo>
                <a:lnTo>
                  <a:pt x="2052097" y="661200"/>
                </a:lnTo>
                <a:lnTo>
                  <a:pt x="2059279" y="658061"/>
                </a:lnTo>
                <a:lnTo>
                  <a:pt x="2018700" y="591138"/>
                </a:lnTo>
                <a:lnTo>
                  <a:pt x="2014795" y="590180"/>
                </a:lnTo>
                <a:close/>
              </a:path>
              <a:path w="2059304" h="689610">
                <a:moveTo>
                  <a:pt x="2047544" y="649330"/>
                </a:moveTo>
                <a:lnTo>
                  <a:pt x="2040894" y="652236"/>
                </a:lnTo>
                <a:lnTo>
                  <a:pt x="2044656" y="658441"/>
                </a:lnTo>
                <a:lnTo>
                  <a:pt x="2047544" y="649330"/>
                </a:lnTo>
                <a:close/>
              </a:path>
              <a:path w="2059304" h="689610">
                <a:moveTo>
                  <a:pt x="2051922" y="649330"/>
                </a:moveTo>
                <a:lnTo>
                  <a:pt x="2047544" y="649330"/>
                </a:lnTo>
                <a:lnTo>
                  <a:pt x="2044656" y="658441"/>
                </a:lnTo>
                <a:lnTo>
                  <a:pt x="2049034" y="658441"/>
                </a:lnTo>
                <a:lnTo>
                  <a:pt x="2051922" y="649330"/>
                </a:lnTo>
                <a:close/>
              </a:path>
              <a:path w="2059304" h="689610">
                <a:moveTo>
                  <a:pt x="3836" y="0"/>
                </a:moveTo>
                <a:lnTo>
                  <a:pt x="0" y="12105"/>
                </a:lnTo>
                <a:lnTo>
                  <a:pt x="2032058" y="656097"/>
                </a:lnTo>
                <a:lnTo>
                  <a:pt x="2040894" y="652236"/>
                </a:lnTo>
                <a:lnTo>
                  <a:pt x="2035894" y="643989"/>
                </a:lnTo>
                <a:lnTo>
                  <a:pt x="3836" y="0"/>
                </a:lnTo>
                <a:close/>
              </a:path>
              <a:path w="2059304" h="689610">
                <a:moveTo>
                  <a:pt x="2035894" y="643989"/>
                </a:moveTo>
                <a:lnTo>
                  <a:pt x="2040894" y="652236"/>
                </a:lnTo>
                <a:lnTo>
                  <a:pt x="2047544" y="649330"/>
                </a:lnTo>
                <a:lnTo>
                  <a:pt x="2051922" y="649330"/>
                </a:lnTo>
                <a:lnTo>
                  <a:pt x="2051997" y="649093"/>
                </a:lnTo>
                <a:lnTo>
                  <a:pt x="2035894" y="643989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56516" y="2030476"/>
            <a:ext cx="17297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CPUUtilization, DiskReadOps,  NetworkIn,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StatusCheckFailed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39130" y="3523609"/>
            <a:ext cx="2306955" cy="767715"/>
          </a:xfrm>
          <a:custGeom>
            <a:avLst/>
            <a:gdLst/>
            <a:ahLst/>
            <a:cxnLst/>
            <a:rect l="l" t="t" r="r" b="b"/>
            <a:pathLst>
              <a:path w="2306954" h="767714">
                <a:moveTo>
                  <a:pt x="2279390" y="33314"/>
                </a:moveTo>
                <a:lnTo>
                  <a:pt x="0" y="754989"/>
                </a:lnTo>
                <a:lnTo>
                  <a:pt x="3834" y="767096"/>
                </a:lnTo>
                <a:lnTo>
                  <a:pt x="2283225" y="45421"/>
                </a:lnTo>
                <a:lnTo>
                  <a:pt x="2288227" y="37177"/>
                </a:lnTo>
                <a:lnTo>
                  <a:pt x="2279390" y="33314"/>
                </a:lnTo>
                <a:close/>
              </a:path>
              <a:path w="2306954" h="767714">
                <a:moveTo>
                  <a:pt x="2299448" y="28223"/>
                </a:moveTo>
                <a:lnTo>
                  <a:pt x="2295470" y="28223"/>
                </a:lnTo>
                <a:lnTo>
                  <a:pt x="2299303" y="40331"/>
                </a:lnTo>
                <a:lnTo>
                  <a:pt x="2283225" y="45421"/>
                </a:lnTo>
                <a:lnTo>
                  <a:pt x="2255158" y="91681"/>
                </a:lnTo>
                <a:lnTo>
                  <a:pt x="2256114" y="95586"/>
                </a:lnTo>
                <a:lnTo>
                  <a:pt x="2262111" y="99225"/>
                </a:lnTo>
                <a:lnTo>
                  <a:pt x="2266016" y="98268"/>
                </a:lnTo>
                <a:lnTo>
                  <a:pt x="2306613" y="31356"/>
                </a:lnTo>
                <a:lnTo>
                  <a:pt x="2299448" y="28223"/>
                </a:lnTo>
                <a:close/>
              </a:path>
              <a:path w="2306954" h="767714">
                <a:moveTo>
                  <a:pt x="2288227" y="37177"/>
                </a:moveTo>
                <a:lnTo>
                  <a:pt x="2283225" y="45421"/>
                </a:lnTo>
                <a:lnTo>
                  <a:pt x="2299303" y="40331"/>
                </a:lnTo>
                <a:lnTo>
                  <a:pt x="2299225" y="40085"/>
                </a:lnTo>
                <a:lnTo>
                  <a:pt x="2294876" y="40085"/>
                </a:lnTo>
                <a:lnTo>
                  <a:pt x="2288227" y="37177"/>
                </a:lnTo>
                <a:close/>
              </a:path>
              <a:path w="2306954" h="767714">
                <a:moveTo>
                  <a:pt x="2291991" y="30972"/>
                </a:moveTo>
                <a:lnTo>
                  <a:pt x="2288227" y="37177"/>
                </a:lnTo>
                <a:lnTo>
                  <a:pt x="2294876" y="40085"/>
                </a:lnTo>
                <a:lnTo>
                  <a:pt x="2291991" y="30972"/>
                </a:lnTo>
                <a:close/>
              </a:path>
              <a:path w="2306954" h="767714">
                <a:moveTo>
                  <a:pt x="2296340" y="30972"/>
                </a:moveTo>
                <a:lnTo>
                  <a:pt x="2291991" y="30972"/>
                </a:lnTo>
                <a:lnTo>
                  <a:pt x="2294876" y="40085"/>
                </a:lnTo>
                <a:lnTo>
                  <a:pt x="2299225" y="40085"/>
                </a:lnTo>
                <a:lnTo>
                  <a:pt x="2296340" y="30972"/>
                </a:lnTo>
                <a:close/>
              </a:path>
              <a:path w="2306954" h="767714">
                <a:moveTo>
                  <a:pt x="2295470" y="28223"/>
                </a:moveTo>
                <a:lnTo>
                  <a:pt x="2279390" y="33314"/>
                </a:lnTo>
                <a:lnTo>
                  <a:pt x="2288227" y="37177"/>
                </a:lnTo>
                <a:lnTo>
                  <a:pt x="2291991" y="30972"/>
                </a:lnTo>
                <a:lnTo>
                  <a:pt x="2296340" y="30972"/>
                </a:lnTo>
                <a:lnTo>
                  <a:pt x="2295470" y="28223"/>
                </a:lnTo>
                <a:close/>
              </a:path>
              <a:path w="2306954" h="767714">
                <a:moveTo>
                  <a:pt x="2234904" y="0"/>
                </a:moveTo>
                <a:lnTo>
                  <a:pt x="2231160" y="1465"/>
                </a:lnTo>
                <a:lnTo>
                  <a:pt x="2228349" y="7893"/>
                </a:lnTo>
                <a:lnTo>
                  <a:pt x="2229815" y="11637"/>
                </a:lnTo>
                <a:lnTo>
                  <a:pt x="2279390" y="33314"/>
                </a:lnTo>
                <a:lnTo>
                  <a:pt x="2295470" y="28223"/>
                </a:lnTo>
                <a:lnTo>
                  <a:pt x="2299448" y="28223"/>
                </a:lnTo>
                <a:lnTo>
                  <a:pt x="2234904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85791" y="2084210"/>
            <a:ext cx="2058670" cy="902969"/>
          </a:xfrm>
          <a:custGeom>
            <a:avLst/>
            <a:gdLst/>
            <a:ahLst/>
            <a:cxnLst/>
            <a:rect l="l" t="t" r="r" b="b"/>
            <a:pathLst>
              <a:path w="2058670" h="902969">
                <a:moveTo>
                  <a:pt x="37885" y="806484"/>
                </a:moveTo>
                <a:lnTo>
                  <a:pt x="34088" y="807805"/>
                </a:lnTo>
                <a:lnTo>
                  <a:pt x="0" y="878257"/>
                </a:lnTo>
                <a:lnTo>
                  <a:pt x="74354" y="902690"/>
                </a:lnTo>
                <a:lnTo>
                  <a:pt x="77942" y="900878"/>
                </a:lnTo>
                <a:lnTo>
                  <a:pt x="80131" y="894214"/>
                </a:lnTo>
                <a:lnTo>
                  <a:pt x="78319" y="890625"/>
                </a:lnTo>
                <a:lnTo>
                  <a:pt x="47061" y="880353"/>
                </a:lnTo>
                <a:lnTo>
                  <a:pt x="11315" y="880353"/>
                </a:lnTo>
                <a:lnTo>
                  <a:pt x="6355" y="868663"/>
                </a:lnTo>
                <a:lnTo>
                  <a:pt x="21953" y="862043"/>
                </a:lnTo>
                <a:lnTo>
                  <a:pt x="45519" y="813335"/>
                </a:lnTo>
                <a:lnTo>
                  <a:pt x="44198" y="809538"/>
                </a:lnTo>
                <a:lnTo>
                  <a:pt x="37885" y="806484"/>
                </a:lnTo>
                <a:close/>
              </a:path>
              <a:path w="2058670" h="902969">
                <a:moveTo>
                  <a:pt x="21953" y="862043"/>
                </a:moveTo>
                <a:lnTo>
                  <a:pt x="6355" y="868663"/>
                </a:lnTo>
                <a:lnTo>
                  <a:pt x="11315" y="880353"/>
                </a:lnTo>
                <a:lnTo>
                  <a:pt x="18614" y="877256"/>
                </a:lnTo>
                <a:lnTo>
                  <a:pt x="14593" y="877256"/>
                </a:lnTo>
                <a:lnTo>
                  <a:pt x="10859" y="868457"/>
                </a:lnTo>
                <a:lnTo>
                  <a:pt x="18850" y="868457"/>
                </a:lnTo>
                <a:lnTo>
                  <a:pt x="21953" y="862043"/>
                </a:lnTo>
                <a:close/>
              </a:path>
              <a:path w="2058670" h="902969">
                <a:moveTo>
                  <a:pt x="26915" y="873733"/>
                </a:moveTo>
                <a:lnTo>
                  <a:pt x="11315" y="880353"/>
                </a:lnTo>
                <a:lnTo>
                  <a:pt x="47061" y="880353"/>
                </a:lnTo>
                <a:lnTo>
                  <a:pt x="26915" y="873733"/>
                </a:lnTo>
                <a:close/>
              </a:path>
              <a:path w="2058670" h="902969">
                <a:moveTo>
                  <a:pt x="10859" y="868457"/>
                </a:moveTo>
                <a:lnTo>
                  <a:pt x="14593" y="877256"/>
                </a:lnTo>
                <a:lnTo>
                  <a:pt x="17754" y="870723"/>
                </a:lnTo>
                <a:lnTo>
                  <a:pt x="10859" y="868457"/>
                </a:lnTo>
                <a:close/>
              </a:path>
              <a:path w="2058670" h="902969">
                <a:moveTo>
                  <a:pt x="17754" y="870723"/>
                </a:moveTo>
                <a:lnTo>
                  <a:pt x="14593" y="877256"/>
                </a:lnTo>
                <a:lnTo>
                  <a:pt x="18614" y="877256"/>
                </a:lnTo>
                <a:lnTo>
                  <a:pt x="26915" y="873733"/>
                </a:lnTo>
                <a:lnTo>
                  <a:pt x="17754" y="870723"/>
                </a:lnTo>
                <a:close/>
              </a:path>
              <a:path w="2058670" h="902969">
                <a:moveTo>
                  <a:pt x="2053309" y="0"/>
                </a:moveTo>
                <a:lnTo>
                  <a:pt x="21953" y="862043"/>
                </a:lnTo>
                <a:lnTo>
                  <a:pt x="17754" y="870723"/>
                </a:lnTo>
                <a:lnTo>
                  <a:pt x="26915" y="873733"/>
                </a:lnTo>
                <a:lnTo>
                  <a:pt x="2058271" y="11690"/>
                </a:lnTo>
                <a:lnTo>
                  <a:pt x="2053309" y="0"/>
                </a:lnTo>
                <a:close/>
              </a:path>
              <a:path w="2058670" h="902969">
                <a:moveTo>
                  <a:pt x="18850" y="868457"/>
                </a:moveTo>
                <a:lnTo>
                  <a:pt x="10859" y="868457"/>
                </a:lnTo>
                <a:lnTo>
                  <a:pt x="17754" y="870723"/>
                </a:lnTo>
                <a:lnTo>
                  <a:pt x="18850" y="868457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85793" y="3521037"/>
            <a:ext cx="2058035" cy="610235"/>
          </a:xfrm>
          <a:custGeom>
            <a:avLst/>
            <a:gdLst/>
            <a:ahLst/>
            <a:cxnLst/>
            <a:rect l="l" t="t" r="r" b="b"/>
            <a:pathLst>
              <a:path w="2058034" h="610235">
                <a:moveTo>
                  <a:pt x="27274" y="34901"/>
                </a:moveTo>
                <a:lnTo>
                  <a:pt x="18585" y="39081"/>
                </a:lnTo>
                <a:lnTo>
                  <a:pt x="23882" y="47139"/>
                </a:lnTo>
                <a:lnTo>
                  <a:pt x="2054092" y="610005"/>
                </a:lnTo>
                <a:lnTo>
                  <a:pt x="2057485" y="597766"/>
                </a:lnTo>
                <a:lnTo>
                  <a:pt x="27274" y="34901"/>
                </a:lnTo>
                <a:close/>
              </a:path>
              <a:path w="2058034" h="610235">
                <a:moveTo>
                  <a:pt x="70528" y="0"/>
                </a:moveTo>
                <a:lnTo>
                  <a:pt x="0" y="33928"/>
                </a:lnTo>
                <a:lnTo>
                  <a:pt x="42989" y="99329"/>
                </a:lnTo>
                <a:lnTo>
                  <a:pt x="46926" y="100143"/>
                </a:lnTo>
                <a:lnTo>
                  <a:pt x="52788" y="96291"/>
                </a:lnTo>
                <a:lnTo>
                  <a:pt x="53602" y="92353"/>
                </a:lnTo>
                <a:lnTo>
                  <a:pt x="23882" y="47139"/>
                </a:lnTo>
                <a:lnTo>
                  <a:pt x="7576" y="42618"/>
                </a:lnTo>
                <a:lnTo>
                  <a:pt x="10970" y="30380"/>
                </a:lnTo>
                <a:lnTo>
                  <a:pt x="36670" y="30380"/>
                </a:lnTo>
                <a:lnTo>
                  <a:pt x="76033" y="11445"/>
                </a:lnTo>
                <a:lnTo>
                  <a:pt x="77363" y="7650"/>
                </a:lnTo>
                <a:lnTo>
                  <a:pt x="74322" y="1329"/>
                </a:lnTo>
                <a:lnTo>
                  <a:pt x="70528" y="0"/>
                </a:lnTo>
                <a:close/>
              </a:path>
              <a:path w="2058034" h="610235">
                <a:moveTo>
                  <a:pt x="10970" y="30380"/>
                </a:moveTo>
                <a:lnTo>
                  <a:pt x="7576" y="42618"/>
                </a:lnTo>
                <a:lnTo>
                  <a:pt x="23882" y="47139"/>
                </a:lnTo>
                <a:lnTo>
                  <a:pt x="20653" y="42227"/>
                </a:lnTo>
                <a:lnTo>
                  <a:pt x="12044" y="42227"/>
                </a:lnTo>
                <a:lnTo>
                  <a:pt x="14598" y="33016"/>
                </a:lnTo>
                <a:lnTo>
                  <a:pt x="20475" y="33016"/>
                </a:lnTo>
                <a:lnTo>
                  <a:pt x="10970" y="30380"/>
                </a:lnTo>
                <a:close/>
              </a:path>
              <a:path w="2058034" h="610235">
                <a:moveTo>
                  <a:pt x="14598" y="33016"/>
                </a:moveTo>
                <a:lnTo>
                  <a:pt x="12044" y="42227"/>
                </a:lnTo>
                <a:lnTo>
                  <a:pt x="18585" y="39081"/>
                </a:lnTo>
                <a:lnTo>
                  <a:pt x="14598" y="33016"/>
                </a:lnTo>
                <a:close/>
              </a:path>
              <a:path w="2058034" h="610235">
                <a:moveTo>
                  <a:pt x="18585" y="39081"/>
                </a:moveTo>
                <a:lnTo>
                  <a:pt x="12044" y="42227"/>
                </a:lnTo>
                <a:lnTo>
                  <a:pt x="20653" y="42227"/>
                </a:lnTo>
                <a:lnTo>
                  <a:pt x="18585" y="39081"/>
                </a:lnTo>
                <a:close/>
              </a:path>
              <a:path w="2058034" h="610235">
                <a:moveTo>
                  <a:pt x="20475" y="33016"/>
                </a:moveTo>
                <a:lnTo>
                  <a:pt x="14598" y="33016"/>
                </a:lnTo>
                <a:lnTo>
                  <a:pt x="18585" y="39081"/>
                </a:lnTo>
                <a:lnTo>
                  <a:pt x="27274" y="34901"/>
                </a:lnTo>
                <a:lnTo>
                  <a:pt x="20475" y="33016"/>
                </a:lnTo>
                <a:close/>
              </a:path>
              <a:path w="2058034" h="610235">
                <a:moveTo>
                  <a:pt x="36670" y="30380"/>
                </a:moveTo>
                <a:lnTo>
                  <a:pt x="10970" y="30380"/>
                </a:lnTo>
                <a:lnTo>
                  <a:pt x="27274" y="34901"/>
                </a:lnTo>
                <a:lnTo>
                  <a:pt x="36670" y="3038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62013" y="3280155"/>
            <a:ext cx="19329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ReadLatency, FreeStorageSpace, 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WriteIOPS,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WriteLatency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56410" y="3197859"/>
            <a:ext cx="20916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BucketSizeBytes,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NumberOfObjects, 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GetRequests, PutRequests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43062" y="1734820"/>
            <a:ext cx="17551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ConsumedReadCapacityUnits, 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ConsumedWriteCapacityUnits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53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9291" y="765556"/>
            <a:ext cx="8927465" cy="203453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55600" indent="-342900">
              <a:spcBef>
                <a:spcPts val="137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Dimensions: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2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dimension is </a:t>
            </a:r>
            <a:r>
              <a:rPr sz="2200" dirty="0">
                <a:solidFill>
                  <a:srgbClr val="FFFFFF"/>
                </a:solidFill>
                <a:cs typeface="Calibri"/>
              </a:rPr>
              <a:t>a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name/value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pair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that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is part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identity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a</a:t>
            </a:r>
            <a:r>
              <a:rPr sz="2200" spc="9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metric.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345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5" dirty="0">
                <a:solidFill>
                  <a:srgbClr val="FFFFFF"/>
                </a:solidFill>
                <a:cs typeface="Calibri"/>
              </a:rPr>
              <a:t>You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can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assign up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10 dimensions </a:t>
            </a:r>
            <a:r>
              <a:rPr sz="2200" spc="-10" dirty="0">
                <a:solidFill>
                  <a:srgbClr val="FFFFFF"/>
                </a:solidFill>
                <a:cs typeface="Calibri"/>
              </a:rPr>
              <a:t>to </a:t>
            </a:r>
            <a:r>
              <a:rPr sz="2200" dirty="0">
                <a:solidFill>
                  <a:srgbClr val="FFFFFF"/>
                </a:solidFill>
                <a:cs typeface="Calibri"/>
              </a:rPr>
              <a:t>a</a:t>
            </a:r>
            <a:r>
              <a:rPr sz="2200" spc="7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metric.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812800" lvl="1" indent="-342900">
              <a:spcBef>
                <a:spcPts val="1370"/>
              </a:spcBef>
              <a:buFont typeface="Wingdings"/>
              <a:buChar char=""/>
              <a:tabLst>
                <a:tab pos="812800" algn="l"/>
              </a:tabLst>
            </a:pPr>
            <a:r>
              <a:rPr sz="2200" spc="-5" dirty="0">
                <a:solidFill>
                  <a:srgbClr val="FFFFFF"/>
                </a:solidFill>
                <a:cs typeface="Calibri"/>
              </a:rPr>
              <a:t>Dimensions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are categories for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the </a:t>
            </a:r>
            <a:r>
              <a:rPr sz="2200" spc="-15" dirty="0">
                <a:solidFill>
                  <a:srgbClr val="FFFFFF"/>
                </a:solidFill>
                <a:cs typeface="Calibri"/>
              </a:rPr>
              <a:t>characteristics </a:t>
            </a:r>
            <a:r>
              <a:rPr sz="2200" dirty="0">
                <a:solidFill>
                  <a:srgbClr val="FFFFFF"/>
                </a:solidFill>
                <a:cs typeface="Calibri"/>
              </a:rPr>
              <a:t>of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each</a:t>
            </a:r>
            <a:r>
              <a:rPr sz="2200" spc="90" dirty="0">
                <a:solidFill>
                  <a:srgbClr val="FFFFFF"/>
                </a:solidFill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cs typeface="Calibri"/>
              </a:rPr>
              <a:t>metric.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993" y="304291"/>
            <a:ext cx="666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Amazon </a:t>
            </a:r>
            <a:r>
              <a:rPr spc="-20" dirty="0"/>
              <a:t>CloudWatch </a:t>
            </a:r>
            <a:r>
              <a:rPr dirty="0"/>
              <a:t>– </a:t>
            </a:r>
            <a:r>
              <a:rPr spc="-20" dirty="0"/>
              <a:t>Key </a:t>
            </a:r>
            <a:r>
              <a:rPr spc="-25" dirty="0"/>
              <a:t>Terminology </a:t>
            </a:r>
            <a:r>
              <a:rPr dirty="0"/>
              <a:t>and</a:t>
            </a:r>
            <a:r>
              <a:rPr spc="55" dirty="0"/>
              <a:t> </a:t>
            </a:r>
            <a:r>
              <a:rPr spc="-5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25490902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1455</Words>
  <Application>Microsoft Office PowerPoint</Application>
  <PresentationFormat>Widescreen</PresentationFormat>
  <Paragraphs>208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Lucida Console</vt:lpstr>
      <vt:lpstr>Times New Roman</vt:lpstr>
      <vt:lpstr>Wingdings</vt:lpstr>
      <vt:lpstr>1_Office Theme</vt:lpstr>
      <vt:lpstr>CloudWatch CloudTrail</vt:lpstr>
      <vt:lpstr>Amazon CloudWatch – Examples of Functionality</vt:lpstr>
      <vt:lpstr>VPC Flow Logs</vt:lpstr>
      <vt:lpstr>Amazon CloudWatch Overview</vt:lpstr>
      <vt:lpstr>Amazon CloudWatch – Key Terminology and Concepts</vt:lpstr>
      <vt:lpstr>Amazon CloudWatch – Namespaces</vt:lpstr>
      <vt:lpstr>Amazon CloudWatch – Key Terminology and Concepts</vt:lpstr>
      <vt:lpstr>Amazon CloudWatch - Metrics</vt:lpstr>
      <vt:lpstr>Amazon CloudWatch – Key Terminology and Concepts</vt:lpstr>
      <vt:lpstr>Amazon CloudWatch – Dimensions</vt:lpstr>
      <vt:lpstr>Amazon CloudWatch – Key Terminology and Concepts</vt:lpstr>
      <vt:lpstr>Amazon CloudWatch – Statistics</vt:lpstr>
      <vt:lpstr>Amazon CloudWatch – Key Terminology and Concepts</vt:lpstr>
      <vt:lpstr>Amazon CloudWatch – Custom Metrics and Resolution</vt:lpstr>
      <vt:lpstr>Amazon CloudWatch Logs</vt:lpstr>
      <vt:lpstr>Amazon CloudWatch Logs</vt:lpstr>
      <vt:lpstr>Amazon CloudWatch Logs Agent</vt:lpstr>
      <vt:lpstr>Amazon CloudWatch Agent</vt:lpstr>
      <vt:lpstr>Amazon CloudWatch Events</vt:lpstr>
      <vt:lpstr>Amazon CloudWatch Events</vt:lpstr>
      <vt:lpstr>Amazon CloudWatch Events Example</vt:lpstr>
      <vt:lpstr>Auditing with Amazon CloudTrail</vt:lpstr>
      <vt:lpstr>Amazon CloudTrail</vt:lpstr>
      <vt:lpstr>Amazon CloudTrail</vt:lpstr>
      <vt:lpstr>Amazon CloudTrail</vt:lpstr>
      <vt:lpstr>CloudWatch vs CloudTrail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and Logging</dc:title>
  <dc:creator>wee</dc:creator>
  <cp:lastModifiedBy>wee</cp:lastModifiedBy>
  <cp:revision>5</cp:revision>
  <dcterms:created xsi:type="dcterms:W3CDTF">2020-10-25T02:39:03Z</dcterms:created>
  <dcterms:modified xsi:type="dcterms:W3CDTF">2021-05-18T15:13:53Z</dcterms:modified>
</cp:coreProperties>
</file>