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82" r:id="rId5"/>
    <p:sldId id="292" r:id="rId6"/>
    <p:sldId id="297" r:id="rId7"/>
    <p:sldId id="283" r:id="rId8"/>
    <p:sldId id="298" r:id="rId9"/>
    <p:sldId id="296" r:id="rId10"/>
    <p:sldId id="256" r:id="rId11"/>
  </p:sldIdLst>
  <p:sldSz cx="12192000" cy="6858000"/>
  <p:notesSz cx="6858000" cy="9144000"/>
  <p:defaultTextStyle>
    <a:defPPr rtl="0">
      <a:defRPr lang="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oltán Dóczi" initials="ZD" lastIdx="1" clrIdx="0">
    <p:extLst>
      <p:ext uri="{19B8F6BF-5375-455C-9EA6-DF929625EA0E}">
        <p15:presenceInfo xmlns:p15="http://schemas.microsoft.com/office/powerpoint/2012/main" userId="795a800a067119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EC20E35-A176-4012-BC5E-935CFFF8708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74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noProof="1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23F9754-5081-4D17-A8EB-72A163BA5836}" type="datetime1">
              <a:rPr lang="hu-HU" noProof="1" dirty="0" smtClean="0"/>
              <a:t>2021. 01. 10.</a:t>
            </a:fld>
            <a:endParaRPr lang="hu-HU" noProof="1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noProof="1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hu-HU" noProof="1" dirty="0" smtClean="0"/>
              <a:t>‹#›</a:t>
            </a:fld>
            <a:endParaRPr lang="hu-HU" noProof="1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noProof="1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30BB8C9-9FC7-44D8-B340-3639E73CD288}" type="datetime1">
              <a:rPr lang="hu-HU" noProof="1" smtClean="0"/>
              <a:t>2021. 01. 10.</a:t>
            </a:fld>
            <a:endParaRPr lang="hu-HU" noProof="1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noProof="1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noProof="1"/>
              <a:t>Mintaszöveg szerkesztése</a:t>
            </a:r>
          </a:p>
          <a:p>
            <a:pPr lvl="1" rtl="0"/>
            <a:r>
              <a:rPr lang="hu-HU" noProof="1"/>
              <a:t>Második szint</a:t>
            </a:r>
          </a:p>
          <a:p>
            <a:pPr lvl="2" rtl="0"/>
            <a:r>
              <a:rPr lang="hu-HU" noProof="1"/>
              <a:t>Harmadik szint</a:t>
            </a:r>
          </a:p>
          <a:p>
            <a:pPr lvl="3" rtl="0"/>
            <a:r>
              <a:rPr lang="hu-HU" noProof="1"/>
              <a:t>Negyedik szint</a:t>
            </a:r>
          </a:p>
          <a:p>
            <a:pPr lvl="4" rtl="0"/>
            <a:r>
              <a:rPr lang="hu-HU" noProof="1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noProof="1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hu-HU" noProof="1" dirty="0" smtClean="0"/>
              <a:t>‹#›</a:t>
            </a:fld>
            <a:endParaRPr lang="hu-HU" noProof="1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noProof="1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hu-HU" noProof="1" dirty="0" smtClean="0"/>
              <a:t>1</a:t>
            </a:fld>
            <a:endParaRPr lang="hu-HU" noProof="1"/>
          </a:p>
        </p:txBody>
      </p:sp>
    </p:spTree>
    <p:extLst>
      <p:ext uri="{BB962C8B-B14F-4D97-AF65-F5344CB8AC3E}">
        <p14:creationId xmlns:p14="http://schemas.microsoft.com/office/powerpoint/2010/main" val="790782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noProof="1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hu-HU" noProof="1" dirty="0" smtClean="0"/>
              <a:t>2</a:t>
            </a:fld>
            <a:endParaRPr lang="hu-HU" noProof="1"/>
          </a:p>
        </p:txBody>
      </p:sp>
    </p:spTree>
    <p:extLst>
      <p:ext uri="{BB962C8B-B14F-4D97-AF65-F5344CB8AC3E}">
        <p14:creationId xmlns:p14="http://schemas.microsoft.com/office/powerpoint/2010/main" val="1688821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noProof="1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hu-HU" noProof="1" dirty="0" smtClean="0"/>
              <a:t>3</a:t>
            </a:fld>
            <a:endParaRPr lang="hu-HU" noProof="1"/>
          </a:p>
        </p:txBody>
      </p:sp>
    </p:spTree>
    <p:extLst>
      <p:ext uri="{BB962C8B-B14F-4D97-AF65-F5344CB8AC3E}">
        <p14:creationId xmlns:p14="http://schemas.microsoft.com/office/powerpoint/2010/main" val="3306644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noProof="1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hu-HU" noProof="1" dirty="0" smtClean="0"/>
              <a:t>4</a:t>
            </a:fld>
            <a:endParaRPr lang="hu-HU" noProof="1"/>
          </a:p>
        </p:txBody>
      </p:sp>
    </p:spTree>
    <p:extLst>
      <p:ext uri="{BB962C8B-B14F-4D97-AF65-F5344CB8AC3E}">
        <p14:creationId xmlns:p14="http://schemas.microsoft.com/office/powerpoint/2010/main" val="392447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noProof="1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hu-HU" noProof="1" dirty="0" smtClean="0"/>
              <a:t>5</a:t>
            </a:fld>
            <a:endParaRPr lang="hu-HU" noProof="1"/>
          </a:p>
        </p:txBody>
      </p:sp>
    </p:spTree>
    <p:extLst>
      <p:ext uri="{BB962C8B-B14F-4D97-AF65-F5344CB8AC3E}">
        <p14:creationId xmlns:p14="http://schemas.microsoft.com/office/powerpoint/2010/main" val="81057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noProof="1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hu-HU" noProof="1" dirty="0" smtClean="0"/>
              <a:t>6</a:t>
            </a:fld>
            <a:endParaRPr lang="hu-HU" noProof="1"/>
          </a:p>
        </p:txBody>
      </p:sp>
    </p:spTree>
    <p:extLst>
      <p:ext uri="{BB962C8B-B14F-4D97-AF65-F5344CB8AC3E}">
        <p14:creationId xmlns:p14="http://schemas.microsoft.com/office/powerpoint/2010/main" val="1045209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noProof="1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hu-HU" noProof="1" dirty="0" smtClean="0"/>
              <a:t>7</a:t>
            </a:fld>
            <a:endParaRPr lang="hu-HU" noProof="1"/>
          </a:p>
        </p:txBody>
      </p:sp>
    </p:spTree>
    <p:extLst>
      <p:ext uri="{BB962C8B-B14F-4D97-AF65-F5344CB8AC3E}">
        <p14:creationId xmlns:p14="http://schemas.microsoft.com/office/powerpoint/2010/main" val="2271844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ímdia képp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llipszis 14">
            <a:extLst>
              <a:ext uri="{FF2B5EF4-FFF2-40B4-BE49-F238E27FC236}">
                <a16:creationId xmlns:a16="http://schemas.microsoft.com/office/drawing/2014/main" id="{901FAF19-EC05-4368-9C23-D1307429BBA4}"/>
              </a:ext>
            </a:extLst>
          </p:cNvPr>
          <p:cNvSpPr/>
          <p:nvPr userDrawn="1"/>
        </p:nvSpPr>
        <p:spPr>
          <a:xfrm>
            <a:off x="8266176" y="4754879"/>
            <a:ext cx="2450592" cy="1664327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 rtl="0">
              <a:lnSpc>
                <a:spcPts val="4700"/>
              </a:lnSpc>
              <a:spcBef>
                <a:spcPct val="0"/>
              </a:spcBef>
            </a:pPr>
            <a:endParaRPr lang="hu-HU" sz="4500" noProof="1">
              <a:solidFill>
                <a:schemeClr val="bg1"/>
              </a:solidFill>
              <a:latin typeface="Cambria" panose="02040503050406030204" pitchFamily="18" charset="0"/>
              <a:ea typeface="+mj-ea"/>
              <a:cs typeface="+mj-cs"/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E6296D70-8C54-475E-8440-66769A72C583}"/>
              </a:ext>
            </a:extLst>
          </p:cNvPr>
          <p:cNvSpPr/>
          <p:nvPr userDrawn="1"/>
        </p:nvSpPr>
        <p:spPr>
          <a:xfrm>
            <a:off x="11832336" y="1097280"/>
            <a:ext cx="144000" cy="5321927"/>
          </a:xfrm>
          <a:prstGeom prst="rect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 rtl="0">
              <a:lnSpc>
                <a:spcPts val="4700"/>
              </a:lnSpc>
              <a:spcBef>
                <a:spcPct val="0"/>
              </a:spcBef>
            </a:pPr>
            <a:endParaRPr lang="hu-HU" sz="4500" noProof="1">
              <a:solidFill>
                <a:schemeClr val="bg1"/>
              </a:solidFill>
              <a:latin typeface="Cambria" panose="02040503050406030204" pitchFamily="18" charset="0"/>
              <a:ea typeface="+mj-ea"/>
              <a:cs typeface="+mj-cs"/>
            </a:endParaRP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1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1"/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1"/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1"/>
          </a:p>
        </p:txBody>
      </p:sp>
      <p:sp>
        <p:nvSpPr>
          <p:cNvPr id="13" name="Szabadkézi sokszög: Alakzat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hu-HU" noProof="1"/>
          </a:p>
        </p:txBody>
      </p:sp>
      <p:sp>
        <p:nvSpPr>
          <p:cNvPr id="9" name="Kép helyőrzője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570000"/>
          </a:xfrm>
          <a:solidFill>
            <a:schemeClr val="tx1"/>
          </a:solidFill>
        </p:spPr>
        <p:txBody>
          <a:bodyPr lIns="0" rIns="1764000" rtlCol="0" anchor="ctr"/>
          <a:lstStyle>
            <a:lvl1pPr marL="0" indent="0" algn="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hu-HU" noProof="1"/>
              <a:t>Fénykép beszúrása vagy húzása</a:t>
            </a: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359999"/>
            <a:ext cx="4416588" cy="5321927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rtlCol="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hu-HU" noProof="1"/>
              <a:t>Kattintson ide a bemutató címének szerkesztéséhez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9999" y="5681926"/>
            <a:ext cx="4416587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 rtlCol="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1"/>
              <a:t>Alcím mintájának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hu-HU" noProof="1"/>
              <a:t>Élőláb beszúrása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456F629-658F-4B7E-A1D1-2522EA76B0D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hu-HU" noProof="1" dirty="0" smtClean="0"/>
              <a:pPr/>
              <a:t>‹#›</a:t>
            </a:fld>
            <a:endParaRPr lang="hu-HU" noProof="1"/>
          </a:p>
        </p:txBody>
      </p:sp>
      <p:sp>
        <p:nvSpPr>
          <p:cNvPr id="6" name="Cím 5">
            <a:extLst>
              <a:ext uri="{FF2B5EF4-FFF2-40B4-BE49-F238E27FC236}">
                <a16:creationId xmlns:a16="http://schemas.microsoft.com/office/drawing/2014/main" id="{35380A33-49FB-43FC-B60E-34A2E5556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1"/>
              <a:t>Mintacím szerkesztése</a:t>
            </a:r>
          </a:p>
        </p:txBody>
      </p:sp>
      <p:sp>
        <p:nvSpPr>
          <p:cNvPr id="8" name="Tartalom helye 2">
            <a:extLst>
              <a:ext uri="{FF2B5EF4-FFF2-40B4-BE49-F238E27FC236}">
                <a16:creationId xmlns:a16="http://schemas.microsoft.com/office/drawing/2014/main" id="{D0F16635-76F3-45F7-9385-A99504D2B901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431999" y="1008000"/>
            <a:ext cx="11339999" cy="4881523"/>
          </a:xfrm>
        </p:spPr>
        <p:txBody>
          <a:bodyPr rtlCol="0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 rtl="0"/>
            <a:r>
              <a:rPr lang="hu-HU" noProof="1"/>
              <a:t>Mintaszöveg szerkesztése</a:t>
            </a:r>
          </a:p>
          <a:p>
            <a:pPr lvl="1" rtl="0"/>
            <a:r>
              <a:rPr lang="hu-HU" noProof="1"/>
              <a:t>Második szint</a:t>
            </a:r>
          </a:p>
          <a:p>
            <a:pPr lvl="2" rtl="0"/>
            <a:r>
              <a:rPr lang="hu-HU" noProof="1"/>
              <a:t>Harmadik szint</a:t>
            </a:r>
          </a:p>
          <a:p>
            <a:pPr lvl="3" rtl="0"/>
            <a:r>
              <a:rPr lang="hu-HU" noProof="1"/>
              <a:t>Negyedik szint</a:t>
            </a:r>
          </a:p>
          <a:p>
            <a:pPr lvl="4" rtl="0"/>
            <a:r>
              <a:rPr lang="hu-HU" noProof="1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hu-HU" noProof="1"/>
              <a:t>Élőláb beszúrása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F449EF3-C757-4F43-906C-DE0FF6262B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hu-HU" noProof="1" dirty="0" smtClean="0"/>
              <a:pPr/>
              <a:t>‹#›</a:t>
            </a:fld>
            <a:endParaRPr lang="hu-HU" noProof="1"/>
          </a:p>
        </p:txBody>
      </p:sp>
      <p:sp>
        <p:nvSpPr>
          <p:cNvPr id="8" name="Cím 7">
            <a:extLst>
              <a:ext uri="{FF2B5EF4-FFF2-40B4-BE49-F238E27FC236}">
                <a16:creationId xmlns:a16="http://schemas.microsoft.com/office/drawing/2014/main" id="{216924A5-8BD5-4AC6-84B9-2F1A4AFCF2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1"/>
              <a:t>Mintacím stílusának szerkesztése</a:t>
            </a:r>
          </a:p>
        </p:txBody>
      </p:sp>
      <p:sp>
        <p:nvSpPr>
          <p:cNvPr id="9" name="Tartalom helye 3">
            <a:extLst>
              <a:ext uri="{FF2B5EF4-FFF2-40B4-BE49-F238E27FC236}">
                <a16:creationId xmlns:a16="http://schemas.microsoft.com/office/drawing/2014/main" id="{70C8E421-28C0-4976-A17C-22789B6F3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008000"/>
            <a:ext cx="5505225" cy="5168963"/>
          </a:xfrm>
        </p:spPr>
        <p:txBody>
          <a:bodyPr rtlCol="0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 rtl="0"/>
            <a:r>
              <a:rPr lang="hu-HU" noProof="1"/>
              <a:t>Mintaszöveg szerkesztése</a:t>
            </a:r>
          </a:p>
          <a:p>
            <a:pPr lvl="1" rtl="0"/>
            <a:r>
              <a:rPr lang="hu-HU" noProof="1"/>
              <a:t>Második szint</a:t>
            </a:r>
          </a:p>
          <a:p>
            <a:pPr lvl="2" rtl="0"/>
            <a:r>
              <a:rPr lang="hu-HU" noProof="1"/>
              <a:t>Harmadik szint</a:t>
            </a:r>
          </a:p>
          <a:p>
            <a:pPr lvl="3" rtl="0"/>
            <a:r>
              <a:rPr lang="hu-HU" noProof="1"/>
              <a:t>Negyedik szint</a:t>
            </a:r>
          </a:p>
          <a:p>
            <a:pPr lvl="4" rtl="0"/>
            <a:r>
              <a:rPr lang="hu-HU" noProof="1"/>
              <a:t>Ötödik szint</a:t>
            </a:r>
          </a:p>
        </p:txBody>
      </p:sp>
      <p:sp>
        <p:nvSpPr>
          <p:cNvPr id="10" name="Tartalom helye 2">
            <a:extLst>
              <a:ext uri="{FF2B5EF4-FFF2-40B4-BE49-F238E27FC236}">
                <a16:creationId xmlns:a16="http://schemas.microsoft.com/office/drawing/2014/main" id="{7AFEAA85-DD59-4B9B-B080-3368277EF6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008000"/>
            <a:ext cx="5587800" cy="5168963"/>
          </a:xfrm>
        </p:spPr>
        <p:txBody>
          <a:bodyPr rtlCol="0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 rtl="0"/>
            <a:r>
              <a:rPr lang="hu-HU" noProof="1"/>
              <a:t>Mintaszöveg szerkesztése</a:t>
            </a:r>
          </a:p>
          <a:p>
            <a:pPr lvl="1" rtl="0"/>
            <a:r>
              <a:rPr lang="hu-HU" noProof="1"/>
              <a:t>Második szint</a:t>
            </a:r>
          </a:p>
          <a:p>
            <a:pPr lvl="2" rtl="0"/>
            <a:r>
              <a:rPr lang="hu-HU" noProof="1"/>
              <a:t>Harmadik szint</a:t>
            </a:r>
          </a:p>
          <a:p>
            <a:pPr lvl="3" rtl="0"/>
            <a:r>
              <a:rPr lang="hu-HU" noProof="1"/>
              <a:t>Negyedik szint</a:t>
            </a:r>
          </a:p>
          <a:p>
            <a:pPr lvl="4" rtl="0"/>
            <a:r>
              <a:rPr lang="hu-HU" noProof="1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hu-HU" noProof="1"/>
              <a:t>Élőláb beszúrása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F449EF3-C757-4F43-906C-DE0FF6262B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hu-HU" noProof="1" dirty="0" smtClean="0"/>
              <a:pPr/>
              <a:t>‹#›</a:t>
            </a:fld>
            <a:endParaRPr lang="hu-HU" noProof="1"/>
          </a:p>
        </p:txBody>
      </p:sp>
      <p:sp>
        <p:nvSpPr>
          <p:cNvPr id="8" name="Cím 7">
            <a:extLst>
              <a:ext uri="{FF2B5EF4-FFF2-40B4-BE49-F238E27FC236}">
                <a16:creationId xmlns:a16="http://schemas.microsoft.com/office/drawing/2014/main" id="{216924A5-8BD5-4AC6-84B9-2F1A4AFC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1"/>
              <a:t>Mintacím szerkesztése</a:t>
            </a:r>
          </a:p>
        </p:txBody>
      </p:sp>
      <p:sp>
        <p:nvSpPr>
          <p:cNvPr id="12" name="Szöveg helye 4">
            <a:extLst>
              <a:ext uri="{FF2B5EF4-FFF2-40B4-BE49-F238E27FC236}">
                <a16:creationId xmlns:a16="http://schemas.microsoft.com/office/drawing/2014/main" id="{1EAE3C73-B1A9-4A3B-8DD2-5A34920790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08000"/>
            <a:ext cx="5599800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1"/>
              <a:t>Mintaszöveg szerkesztése</a:t>
            </a:r>
          </a:p>
        </p:txBody>
      </p:sp>
      <p:sp>
        <p:nvSpPr>
          <p:cNvPr id="13" name="Tartalom helye 5">
            <a:extLst>
              <a:ext uri="{FF2B5EF4-FFF2-40B4-BE49-F238E27FC236}">
                <a16:creationId xmlns:a16="http://schemas.microsoft.com/office/drawing/2014/main" id="{53A52FEF-F917-4982-9855-43A0DF5DA6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75912"/>
            <a:ext cx="5599800" cy="4213751"/>
          </a:xfrm>
        </p:spPr>
        <p:txBody>
          <a:bodyPr rtlCol="0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 rtl="0"/>
            <a:r>
              <a:rPr lang="hu-HU" noProof="1"/>
              <a:t>Mintaszöveg szerkesztése</a:t>
            </a:r>
          </a:p>
          <a:p>
            <a:pPr lvl="1" rtl="0"/>
            <a:r>
              <a:rPr lang="hu-HU" noProof="1"/>
              <a:t>Második szint</a:t>
            </a:r>
          </a:p>
          <a:p>
            <a:pPr lvl="2" rtl="0"/>
            <a:r>
              <a:rPr lang="hu-HU" noProof="1"/>
              <a:t>Harmadik szint</a:t>
            </a:r>
          </a:p>
          <a:p>
            <a:pPr lvl="3" rtl="0"/>
            <a:r>
              <a:rPr lang="hu-HU" noProof="1"/>
              <a:t>Negyedik szint</a:t>
            </a:r>
          </a:p>
          <a:p>
            <a:pPr lvl="4" rtl="0"/>
            <a:r>
              <a:rPr lang="hu-HU" noProof="1"/>
              <a:t>Ötödik szint</a:t>
            </a:r>
          </a:p>
        </p:txBody>
      </p:sp>
      <p:sp>
        <p:nvSpPr>
          <p:cNvPr id="14" name="Szöveg helye 2">
            <a:extLst>
              <a:ext uri="{FF2B5EF4-FFF2-40B4-BE49-F238E27FC236}">
                <a16:creationId xmlns:a16="http://schemas.microsoft.com/office/drawing/2014/main" id="{DC1CA8AB-B7BE-4C9F-9A0A-C849A35AA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008000"/>
            <a:ext cx="5565575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1"/>
              <a:t>Mintaszöveg szerkesztése</a:t>
            </a:r>
          </a:p>
        </p:txBody>
      </p:sp>
      <p:sp>
        <p:nvSpPr>
          <p:cNvPr id="15" name="Tartalom helye 3">
            <a:extLst>
              <a:ext uri="{FF2B5EF4-FFF2-40B4-BE49-F238E27FC236}">
                <a16:creationId xmlns:a16="http://schemas.microsoft.com/office/drawing/2014/main" id="{7B0DF164-9487-4D3F-BA7D-E273D7F5A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975912"/>
            <a:ext cx="5565575" cy="4213751"/>
          </a:xfrm>
        </p:spPr>
        <p:txBody>
          <a:bodyPr rtlCol="0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 rtl="0"/>
            <a:r>
              <a:rPr lang="hu-HU" noProof="1"/>
              <a:t>Mintaszöveg szerkesztése</a:t>
            </a:r>
          </a:p>
          <a:p>
            <a:pPr lvl="1" rtl="0"/>
            <a:r>
              <a:rPr lang="hu-HU" noProof="1"/>
              <a:t>Második szint</a:t>
            </a:r>
          </a:p>
          <a:p>
            <a:pPr lvl="2" rtl="0"/>
            <a:r>
              <a:rPr lang="hu-HU" noProof="1"/>
              <a:t>Harmadik szint</a:t>
            </a:r>
          </a:p>
          <a:p>
            <a:pPr lvl="3" rtl="0"/>
            <a:r>
              <a:rPr lang="hu-HU" noProof="1"/>
              <a:t>Negyedik szint</a:t>
            </a:r>
          </a:p>
          <a:p>
            <a:pPr lvl="4" rtl="0"/>
            <a:r>
              <a:rPr lang="hu-HU" noProof="1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3307921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oszl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lcím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hu-HU" noProof="1"/>
              <a:t>Alcím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 rtl="0"/>
            <a:r>
              <a:rPr lang="hu-HU" noProof="1"/>
              <a:t>Mintaszöveg szerkesztése</a:t>
            </a:r>
          </a:p>
          <a:p>
            <a:pPr lvl="1" rtl="0"/>
            <a:r>
              <a:rPr lang="hu-HU" noProof="1"/>
              <a:t>Második szint</a:t>
            </a:r>
          </a:p>
          <a:p>
            <a:pPr lvl="2" rtl="0"/>
            <a:r>
              <a:rPr lang="hu-HU" noProof="1"/>
              <a:t>Harmadik szint</a:t>
            </a:r>
          </a:p>
          <a:p>
            <a:pPr lvl="3" rtl="0"/>
            <a:r>
              <a:rPr lang="hu-HU" noProof="1"/>
              <a:t>Negyedik szint</a:t>
            </a:r>
          </a:p>
          <a:p>
            <a:pPr lvl="4" rtl="0"/>
            <a:r>
              <a:rPr lang="hu-HU" noProof="1"/>
              <a:t>Ötödik szint</a:t>
            </a:r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hu-HU" noProof="1"/>
              <a:t>Élőláb beszúrása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hu-HU" noProof="1" dirty="0" smtClean="0"/>
              <a:pPr/>
              <a:t>‹#›</a:t>
            </a:fld>
            <a:endParaRPr lang="hu-HU" noProof="1"/>
          </a:p>
        </p:txBody>
      </p:sp>
      <p:sp>
        <p:nvSpPr>
          <p:cNvPr id="7" name="Cím 6">
            <a:extLst>
              <a:ext uri="{FF2B5EF4-FFF2-40B4-BE49-F238E27FC236}">
                <a16:creationId xmlns:a16="http://schemas.microsoft.com/office/drawing/2014/main" id="{684F2FFD-7164-411A-96A5-A5211A6C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1"/>
              <a:t>Mintacím szerkesztése</a:t>
            </a:r>
          </a:p>
        </p:txBody>
      </p:sp>
      <p:sp>
        <p:nvSpPr>
          <p:cNvPr id="10" name="Tartalom helye 2">
            <a:extLst>
              <a:ext uri="{FF2B5EF4-FFF2-40B4-BE49-F238E27FC236}">
                <a16:creationId xmlns:a16="http://schemas.microsoft.com/office/drawing/2014/main" id="{34E38C26-A932-4007-84B1-21C1D9744A76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 rtl="0"/>
            <a:r>
              <a:rPr lang="hu-HU" noProof="1"/>
              <a:t>Mintaszöveg szerkesztése</a:t>
            </a:r>
          </a:p>
          <a:p>
            <a:pPr lvl="1" rtl="0"/>
            <a:r>
              <a:rPr lang="hu-HU" noProof="1"/>
              <a:t>Második szint</a:t>
            </a:r>
          </a:p>
          <a:p>
            <a:pPr lvl="2" rtl="0"/>
            <a:r>
              <a:rPr lang="hu-HU" noProof="1"/>
              <a:t>Harmadik szint</a:t>
            </a:r>
          </a:p>
          <a:p>
            <a:pPr lvl="3" rtl="0"/>
            <a:r>
              <a:rPr lang="hu-HU" noProof="1"/>
              <a:t>Negyedik szint</a:t>
            </a:r>
          </a:p>
          <a:p>
            <a:pPr lvl="4" rtl="0"/>
            <a:r>
              <a:rPr lang="hu-HU" noProof="1"/>
              <a:t>Ötödik szint</a:t>
            </a:r>
          </a:p>
        </p:txBody>
      </p:sp>
      <p:sp>
        <p:nvSpPr>
          <p:cNvPr id="12" name="Tartalom helye 2">
            <a:extLst>
              <a:ext uri="{FF2B5EF4-FFF2-40B4-BE49-F238E27FC236}">
                <a16:creationId xmlns:a16="http://schemas.microsoft.com/office/drawing/2014/main" id="{FA87EF18-D404-4A92-BE37-7AC9B7223D51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 rtl="0"/>
            <a:r>
              <a:rPr lang="hu-HU" noProof="1"/>
              <a:t>Mintaszöveg szerkesztése</a:t>
            </a:r>
          </a:p>
          <a:p>
            <a:pPr lvl="1" rtl="0"/>
            <a:r>
              <a:rPr lang="hu-HU" noProof="1"/>
              <a:t>Második szint</a:t>
            </a:r>
          </a:p>
          <a:p>
            <a:pPr lvl="2" rtl="0"/>
            <a:r>
              <a:rPr lang="hu-HU" noProof="1"/>
              <a:t>Harmadik szint</a:t>
            </a:r>
          </a:p>
          <a:p>
            <a:pPr lvl="3" rtl="0"/>
            <a:r>
              <a:rPr lang="hu-HU" noProof="1"/>
              <a:t>Negyedik szint</a:t>
            </a:r>
          </a:p>
          <a:p>
            <a:pPr lvl="4" rtl="0"/>
            <a:r>
              <a:rPr lang="hu-HU" noProof="1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 oszl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lcím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hu-HU" noProof="1"/>
              <a:t>Alcím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 rtl="0"/>
            <a:r>
              <a:rPr lang="hu-HU" noProof="1"/>
              <a:t>Mintaszöveg szerkesztése</a:t>
            </a:r>
          </a:p>
          <a:p>
            <a:pPr lvl="1" rtl="0"/>
            <a:r>
              <a:rPr lang="hu-HU" noProof="1"/>
              <a:t>Második szint</a:t>
            </a:r>
          </a:p>
          <a:p>
            <a:pPr lvl="2" rtl="0"/>
            <a:r>
              <a:rPr lang="hu-HU" noProof="1"/>
              <a:t>Harmadik szint</a:t>
            </a:r>
          </a:p>
          <a:p>
            <a:pPr lvl="3" rtl="0"/>
            <a:r>
              <a:rPr lang="hu-HU" noProof="1"/>
              <a:t>Negyedik szint</a:t>
            </a:r>
          </a:p>
          <a:p>
            <a:pPr lvl="4" rtl="0"/>
            <a:r>
              <a:rPr lang="hu-HU" noProof="1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 rtl="0"/>
            <a:r>
              <a:rPr lang="hu-HU" noProof="1"/>
              <a:t>Mintaszöveg szerkesztése</a:t>
            </a:r>
          </a:p>
          <a:p>
            <a:pPr lvl="1" rtl="0"/>
            <a:r>
              <a:rPr lang="hu-HU" noProof="1"/>
              <a:t>Második szint</a:t>
            </a:r>
          </a:p>
          <a:p>
            <a:pPr lvl="2" rtl="0"/>
            <a:r>
              <a:rPr lang="hu-HU" noProof="1"/>
              <a:t>Harmadik szint</a:t>
            </a:r>
          </a:p>
          <a:p>
            <a:pPr lvl="3" rtl="0"/>
            <a:r>
              <a:rPr lang="hu-HU" noProof="1"/>
              <a:t>Negyedik szint</a:t>
            </a:r>
          </a:p>
          <a:p>
            <a:pPr lvl="4" rtl="0"/>
            <a:r>
              <a:rPr lang="hu-HU" noProof="1"/>
              <a:t>Ötödik szint</a:t>
            </a:r>
          </a:p>
        </p:txBody>
      </p:sp>
      <p:sp>
        <p:nvSpPr>
          <p:cNvPr id="13" name="Szöveg helye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 rtl="0"/>
            <a:r>
              <a:rPr lang="hu-HU" noProof="1"/>
              <a:t>Mintaszöveg szerkesztése</a:t>
            </a:r>
          </a:p>
          <a:p>
            <a:pPr lvl="1" rtl="0"/>
            <a:r>
              <a:rPr lang="hu-HU" noProof="1"/>
              <a:t>Második szint</a:t>
            </a:r>
          </a:p>
          <a:p>
            <a:pPr lvl="2" rtl="0"/>
            <a:r>
              <a:rPr lang="hu-HU" noProof="1"/>
              <a:t>Harmadik szint</a:t>
            </a:r>
          </a:p>
          <a:p>
            <a:pPr lvl="3" rtl="0"/>
            <a:r>
              <a:rPr lang="hu-HU" noProof="1"/>
              <a:t>Negyedik szint</a:t>
            </a:r>
          </a:p>
          <a:p>
            <a:pPr lvl="4" rtl="0"/>
            <a:r>
              <a:rPr lang="hu-HU" noProof="1"/>
              <a:t>Ötödik szint</a:t>
            </a:r>
          </a:p>
        </p:txBody>
      </p:sp>
      <p:sp>
        <p:nvSpPr>
          <p:cNvPr id="15" name="Szöveg helye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 rtl="0"/>
            <a:r>
              <a:rPr lang="hu-HU" noProof="1"/>
              <a:t>Mintaszöveg szerkesztése</a:t>
            </a:r>
          </a:p>
          <a:p>
            <a:pPr lvl="1" rtl="0"/>
            <a:r>
              <a:rPr lang="hu-HU" noProof="1"/>
              <a:t>Második szint</a:t>
            </a:r>
          </a:p>
          <a:p>
            <a:pPr lvl="2" rtl="0"/>
            <a:r>
              <a:rPr lang="hu-HU" noProof="1"/>
              <a:t>Harmadik szint</a:t>
            </a:r>
          </a:p>
          <a:p>
            <a:pPr lvl="3" rtl="0"/>
            <a:r>
              <a:rPr lang="hu-HU" noProof="1"/>
              <a:t>Negyedik szint</a:t>
            </a:r>
          </a:p>
          <a:p>
            <a:pPr lvl="4" rtl="0"/>
            <a:r>
              <a:rPr lang="hu-HU" noProof="1"/>
              <a:t>Ötödik szint</a:t>
            </a:r>
          </a:p>
        </p:txBody>
      </p:sp>
      <p:sp>
        <p:nvSpPr>
          <p:cNvPr id="17" name="Szöveg helye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 rtl="0"/>
            <a:r>
              <a:rPr lang="hu-HU" noProof="1"/>
              <a:t>Mintaszöveg szerkesztése</a:t>
            </a:r>
          </a:p>
          <a:p>
            <a:pPr lvl="1" rtl="0"/>
            <a:r>
              <a:rPr lang="hu-HU" noProof="1"/>
              <a:t>Második szint</a:t>
            </a:r>
          </a:p>
          <a:p>
            <a:pPr lvl="2" rtl="0"/>
            <a:r>
              <a:rPr lang="hu-HU" noProof="1"/>
              <a:t>Harmadik szint</a:t>
            </a:r>
          </a:p>
          <a:p>
            <a:pPr lvl="3" rtl="0"/>
            <a:r>
              <a:rPr lang="hu-HU" noProof="1"/>
              <a:t>Negyedik szint</a:t>
            </a:r>
          </a:p>
          <a:p>
            <a:pPr lvl="4" rtl="0"/>
            <a:r>
              <a:rPr lang="hu-HU" noProof="1"/>
              <a:t>Ötödik szint</a:t>
            </a:r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hu-HU" noProof="1"/>
              <a:t>Élőláb beszúrása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D8B3FD9-234A-4B72-9A91-D7DD23D39CD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hu-HU" noProof="1" dirty="0" smtClean="0"/>
              <a:pPr/>
              <a:t>‹#›</a:t>
            </a:fld>
            <a:endParaRPr lang="hu-HU" noProof="1"/>
          </a:p>
        </p:txBody>
      </p:sp>
      <p:sp>
        <p:nvSpPr>
          <p:cNvPr id="7" name="Cím 6">
            <a:extLst>
              <a:ext uri="{FF2B5EF4-FFF2-40B4-BE49-F238E27FC236}">
                <a16:creationId xmlns:a16="http://schemas.microsoft.com/office/drawing/2014/main" id="{1FDBADDA-AF39-45A0-BBAB-A87608C0A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1"/>
              <a:t>Mintacím szerkesztése</a:t>
            </a:r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1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1"/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1"/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1"/>
          </a:p>
        </p:txBody>
      </p:sp>
      <p:sp>
        <p:nvSpPr>
          <p:cNvPr id="13" name="Szabadkézi sokszög: Alakzat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hu-HU" noProof="1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359999"/>
            <a:ext cx="4416588" cy="5321927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rtlCol="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hu-HU" noProof="1"/>
              <a:t>Kattintson ide a bemutató címének szerkesztéséhez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9999" y="5681926"/>
            <a:ext cx="4416587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 rtlCol="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1"/>
              <a:t>Alcím mintájának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624564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0" y="2438399"/>
            <a:ext cx="5385600" cy="3044399"/>
          </a:xfrm>
          <a:gradFill>
            <a:gsLst>
              <a:gs pos="83186">
                <a:schemeClr val="tx1"/>
              </a:gs>
              <a:gs pos="0">
                <a:schemeClr val="accent1">
                  <a:alpha val="50000"/>
                </a:schemeClr>
              </a:gs>
              <a:gs pos="46000">
                <a:schemeClr val="accent1">
                  <a:lumMod val="50000"/>
                  <a:alpha val="90000"/>
                </a:schemeClr>
              </a:gs>
            </a:gsLst>
            <a:lin ang="3600000" scaled="0"/>
          </a:gradFill>
        </p:spPr>
        <p:txBody>
          <a:bodyPr lIns="72000" tIns="180000" rIns="180000" bIns="0" rtlCol="0" anchor="t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hu-HU" noProof="1"/>
              <a:t>Kattintson ide a folytonos átmenet szerkesztéséhez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248971" y="4479264"/>
            <a:ext cx="2851629" cy="749534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tIns="144000" rIns="180000" rtlCol="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1"/>
              <a:t>Alcím mintájának szerkesztése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hu-HU" noProof="1"/>
              <a:t>Élőláb beszúrása</a:t>
            </a:r>
          </a:p>
        </p:txBody>
      </p:sp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hu-HU" noProof="1" dirty="0" smtClean="0"/>
              <a:pPr/>
              <a:t>‹#›</a:t>
            </a:fld>
            <a:endParaRPr lang="hu-HU" noProof="1"/>
          </a:p>
        </p:txBody>
      </p:sp>
    </p:spTree>
    <p:extLst>
      <p:ext uri="{BB962C8B-B14F-4D97-AF65-F5344CB8AC3E}">
        <p14:creationId xmlns:p14="http://schemas.microsoft.com/office/powerpoint/2010/main" val="3875849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hu-HU" noProof="1"/>
              <a:t>Élőláb beszúrása</a:t>
            </a:r>
          </a:p>
        </p:txBody>
      </p:sp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hu-HU" noProof="1" dirty="0" smtClean="0"/>
              <a:pPr/>
              <a:t>‹#›</a:t>
            </a:fld>
            <a:endParaRPr lang="hu-HU" noProof="1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rtlCol="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hu-HU" noProof="1"/>
              <a:t>Dia címe</a:t>
            </a:r>
          </a:p>
        </p:txBody>
      </p:sp>
      <p:sp>
        <p:nvSpPr>
          <p:cNvPr id="15" name="Szöveg helye 3">
            <a:extLst>
              <a:ext uri="{FF2B5EF4-FFF2-40B4-BE49-F238E27FC236}">
                <a16:creationId xmlns:a16="http://schemas.microsoft.com/office/drawing/2014/main" id="{4EF269EA-6AE9-449D-BE5A-03758EA88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1" y="4889910"/>
            <a:ext cx="4840085" cy="816077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0" tIns="144000" rIns="91440" bIns="0" rtlCol="0">
            <a:noAutofit/>
          </a:bodyPr>
          <a:lstStyle>
            <a:lvl1pPr marL="0" indent="0" algn="r">
              <a:buNone/>
              <a:defRPr lang="en-US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266700" lvl="0" indent="-266700" algn="r" rtl="0"/>
            <a:r>
              <a:rPr lang="hu-HU" noProof="1"/>
              <a:t>Mintaszöveg szerkesztése</a:t>
            </a:r>
          </a:p>
        </p:txBody>
      </p:sp>
      <p:sp>
        <p:nvSpPr>
          <p:cNvPr id="16" name="Tartalom helye 2">
            <a:extLst>
              <a:ext uri="{FF2B5EF4-FFF2-40B4-BE49-F238E27FC236}">
                <a16:creationId xmlns:a16="http://schemas.microsoft.com/office/drawing/2014/main" id="{A473F491-E8FD-4CBC-84E6-5139D5161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651641"/>
            <a:ext cx="5472001" cy="5054346"/>
          </a:xfrm>
        </p:spPr>
        <p:txBody>
          <a:bodyPr rtlCol="0" anchor="b" anchorCtr="0"/>
          <a:lstStyle>
            <a:lvl1pPr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8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bg1">
                    <a:lumMod val="7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hu-HU" noProof="1"/>
              <a:t>Mintaszöveg szerkesztése</a:t>
            </a:r>
          </a:p>
          <a:p>
            <a:pPr lvl="1" rtl="0"/>
            <a:r>
              <a:rPr lang="hu-HU" noProof="1"/>
              <a:t>Második szint</a:t>
            </a:r>
          </a:p>
          <a:p>
            <a:pPr lvl="2" rtl="0"/>
            <a:r>
              <a:rPr lang="hu-HU" noProof="1"/>
              <a:t>Harmadik szint</a:t>
            </a:r>
          </a:p>
          <a:p>
            <a:pPr lvl="3" rtl="0"/>
            <a:r>
              <a:rPr lang="hu-HU" noProof="1"/>
              <a:t>Negyedik szint</a:t>
            </a:r>
          </a:p>
          <a:p>
            <a:pPr lvl="4" rtl="0"/>
            <a:r>
              <a:rPr lang="hu-HU" noProof="1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23678833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hu-HU" noProof="1"/>
              <a:t>Élőláb beszúrása</a:t>
            </a:r>
          </a:p>
        </p:txBody>
      </p:sp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hu-HU" noProof="1" dirty="0" smtClean="0"/>
              <a:pPr/>
              <a:t>‹#›</a:t>
            </a:fld>
            <a:endParaRPr lang="hu-HU" noProof="1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rtlCol="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hu-HU" noProof="1"/>
              <a:t>Dia címe</a:t>
            </a:r>
          </a:p>
        </p:txBody>
      </p:sp>
      <p:sp>
        <p:nvSpPr>
          <p:cNvPr id="9" name="Szöveg helye 3">
            <a:extLst>
              <a:ext uri="{FF2B5EF4-FFF2-40B4-BE49-F238E27FC236}">
                <a16:creationId xmlns:a16="http://schemas.microsoft.com/office/drawing/2014/main" id="{AC12A5E3-4178-4927-9321-CCDE04B7D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1" y="4889911"/>
            <a:ext cx="4840085" cy="816076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0" tIns="144000" rIns="91440" bIns="0" rtlCol="0">
            <a:noAutofit/>
          </a:bodyPr>
          <a:lstStyle>
            <a:lvl1pPr marL="0" indent="0" algn="r">
              <a:buNone/>
              <a:defRPr lang="en-US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266700" lvl="0" indent="-266700" algn="r" rtl="0"/>
            <a:r>
              <a:rPr lang="hu-HU" noProof="1"/>
              <a:t>Mintaszöveg szerkesztése</a:t>
            </a:r>
          </a:p>
        </p:txBody>
      </p:sp>
      <p:sp>
        <p:nvSpPr>
          <p:cNvPr id="12" name="Kép helyőrzője 2">
            <a:extLst>
              <a:ext uri="{FF2B5EF4-FFF2-40B4-BE49-F238E27FC236}">
                <a16:creationId xmlns:a16="http://schemas.microsoft.com/office/drawing/2014/main" id="{73C2D913-09CE-4035-84E6-3144961151C2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095997" y="651641"/>
            <a:ext cx="5472002" cy="5054346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 noProof="1"/>
              <a:t>Kép hozzáadásához kattintson az ikonra</a:t>
            </a:r>
          </a:p>
        </p:txBody>
      </p:sp>
    </p:spTree>
    <p:extLst>
      <p:ext uri="{BB962C8B-B14F-4D97-AF65-F5344CB8AC3E}">
        <p14:creationId xmlns:p14="http://schemas.microsoft.com/office/powerpoint/2010/main" val="26263140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Élőláb helye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hu-HU" noProof="1"/>
              <a:t>Élőláb beszúrása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hu-HU" noProof="1" dirty="0" smtClean="0"/>
              <a:pPr/>
              <a:t>‹#›</a:t>
            </a:fld>
            <a:endParaRPr lang="hu-HU" noProof="1"/>
          </a:p>
        </p:txBody>
      </p:sp>
      <p:sp>
        <p:nvSpPr>
          <p:cNvPr id="6" name="Cím 5">
            <a:extLst>
              <a:ext uri="{FF2B5EF4-FFF2-40B4-BE49-F238E27FC236}">
                <a16:creationId xmlns:a16="http://schemas.microsoft.com/office/drawing/2014/main" id="{61A6105F-5309-4A56-AAF2-8D4A047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1"/>
              <a:t>Mintacím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lválasztó 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zis 7">
            <a:extLst>
              <a:ext uri="{FF2B5EF4-FFF2-40B4-BE49-F238E27FC236}">
                <a16:creationId xmlns:a16="http://schemas.microsoft.com/office/drawing/2014/main" id="{F6E7EBFD-F776-4FA5-B67B-AEAB104C7125}"/>
              </a:ext>
            </a:extLst>
          </p:cNvPr>
          <p:cNvSpPr/>
          <p:nvPr userDrawn="1"/>
        </p:nvSpPr>
        <p:spPr>
          <a:xfrm>
            <a:off x="8418576" y="4907280"/>
            <a:ext cx="1554480" cy="1103376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 rtl="0">
              <a:lnSpc>
                <a:spcPts val="4700"/>
              </a:lnSpc>
              <a:spcBef>
                <a:spcPct val="0"/>
              </a:spcBef>
            </a:pPr>
            <a:endParaRPr lang="hu-HU" sz="4500" noProof="1">
              <a:solidFill>
                <a:schemeClr val="bg1"/>
              </a:solidFill>
              <a:latin typeface="Cambria" panose="02040503050406030204" pitchFamily="18" charset="0"/>
              <a:ea typeface="+mj-ea"/>
              <a:cs typeface="+mj-cs"/>
            </a:endParaRPr>
          </a:p>
        </p:txBody>
      </p:sp>
      <p:sp>
        <p:nvSpPr>
          <p:cNvPr id="9" name="Kép helyőrzője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060155"/>
          </a:xfrm>
          <a:solidFill>
            <a:schemeClr val="tx1"/>
          </a:solidFill>
        </p:spPr>
        <p:txBody>
          <a:bodyPr lIns="0" rIns="1764000" rtlCol="0" anchor="ctr"/>
          <a:lstStyle>
            <a:lvl1pPr marL="0" indent="0" algn="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hu-HU" noProof="1"/>
              <a:t>Fénykép beszúrása vagy húzása</a:t>
            </a: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9100" y="804500"/>
            <a:ext cx="4416588" cy="3818712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rtlCol="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hu-HU" noProof="1"/>
              <a:t>Kattintson ide a folytonos átmenet szerkesztéséhez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9099" y="4623212"/>
            <a:ext cx="4416587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 rtlCol="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1"/>
              <a:t>Alcím mintájának szerkesztése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hu-HU" noProof="1"/>
              <a:t>Élőláb beszúrása</a:t>
            </a:r>
          </a:p>
        </p:txBody>
      </p:sp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hu-HU" noProof="1" dirty="0" smtClean="0"/>
              <a:pPr/>
              <a:t>‹#›</a:t>
            </a:fld>
            <a:endParaRPr lang="hu-HU" noProof="1"/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6901C03F-F087-4546-A9C3-5B5B81E3BD7B}"/>
              </a:ext>
            </a:extLst>
          </p:cNvPr>
          <p:cNvSpPr/>
          <p:nvPr userDrawn="1"/>
        </p:nvSpPr>
        <p:spPr>
          <a:xfrm>
            <a:off x="8266176" y="47548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 rtl="0">
              <a:lnSpc>
                <a:spcPts val="4700"/>
              </a:lnSpc>
              <a:spcBef>
                <a:spcPct val="0"/>
              </a:spcBef>
            </a:pPr>
            <a:endParaRPr lang="hu-HU" sz="4500" noProof="1">
              <a:solidFill>
                <a:schemeClr val="bg1"/>
              </a:solidFill>
              <a:latin typeface="Cambria" panose="02040503050406030204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920514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Élőláb helye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hu-HU" noProof="1"/>
              <a:t>Élőláb beszúrása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hu-HU" noProof="1" dirty="0" smtClean="0"/>
              <a:pPr/>
              <a:t>‹#›</a:t>
            </a:fld>
            <a:endParaRPr lang="hu-HU" noProof="1"/>
          </a:p>
        </p:txBody>
      </p:sp>
      <p:sp>
        <p:nvSpPr>
          <p:cNvPr id="6" name="Cím 5">
            <a:extLst>
              <a:ext uri="{FF2B5EF4-FFF2-40B4-BE49-F238E27FC236}">
                <a16:creationId xmlns:a16="http://schemas.microsoft.com/office/drawing/2014/main" id="{61A6105F-5309-4A56-AAF2-8D4A047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1"/>
              <a:t>Mintacím szerkesztése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DF9F7BF0-5084-45F6-AF52-A3013D43946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718816" y="2673350"/>
            <a:ext cx="6754368" cy="1511300"/>
          </a:xfrm>
        </p:spPr>
        <p:txBody>
          <a:bodyPr rtlCol="0" anchor="ctr"/>
          <a:lstStyle>
            <a:lvl1pPr marL="0" indent="0" algn="ctr">
              <a:buNone/>
              <a:defRPr sz="4000"/>
            </a:lvl1pPr>
            <a:lvl2pPr marL="266700" indent="0">
              <a:buNone/>
              <a:defRPr/>
            </a:lvl2pPr>
          </a:lstStyle>
          <a:p>
            <a:pPr lvl="0" rtl="0"/>
            <a:r>
              <a:rPr lang="hu-HU" noProof="1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3954439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láb helye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hu-HU" noProof="1"/>
              <a:t>Élőláb beszúrása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BDA9BE28-009E-4D88-9951-81B453F75A4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hu-HU" noProof="1" dirty="0" smtClean="0"/>
              <a:pPr/>
              <a:t>‹#›</a:t>
            </a:fld>
            <a:endParaRPr lang="hu-HU" noProof="1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lválasztó 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lipszis 11">
            <a:extLst>
              <a:ext uri="{FF2B5EF4-FFF2-40B4-BE49-F238E27FC236}">
                <a16:creationId xmlns:a16="http://schemas.microsoft.com/office/drawing/2014/main" id="{1AB7A8BA-0531-4A37-BB60-9E1CA4764B40}"/>
              </a:ext>
            </a:extLst>
          </p:cNvPr>
          <p:cNvSpPr/>
          <p:nvPr userDrawn="1"/>
        </p:nvSpPr>
        <p:spPr>
          <a:xfrm>
            <a:off x="1450848" y="653845"/>
            <a:ext cx="2657856" cy="2450592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 rtl="0">
              <a:lnSpc>
                <a:spcPts val="4700"/>
              </a:lnSpc>
              <a:spcBef>
                <a:spcPct val="0"/>
              </a:spcBef>
            </a:pPr>
            <a:endParaRPr lang="hu-HU" sz="4500" noProof="1">
              <a:solidFill>
                <a:schemeClr val="bg1"/>
              </a:solidFill>
              <a:latin typeface="Cambria" panose="02040503050406030204" pitchFamily="18" charset="0"/>
              <a:ea typeface="+mj-ea"/>
              <a:cs typeface="+mj-cs"/>
            </a:endParaRPr>
          </a:p>
        </p:txBody>
      </p:sp>
      <p:sp>
        <p:nvSpPr>
          <p:cNvPr id="9" name="Kép helyőrzője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060155"/>
          </a:xfrm>
          <a:solidFill>
            <a:schemeClr val="tx1"/>
          </a:solidFill>
        </p:spPr>
        <p:txBody>
          <a:bodyPr lIns="0" tIns="180000" rIns="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hu-HU" noProof="1"/>
              <a:t>Fénykép beszúrása vagy húzása</a:t>
            </a: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0" y="2438399"/>
            <a:ext cx="5385600" cy="3044399"/>
          </a:xfrm>
          <a:gradFill>
            <a:gsLst>
              <a:gs pos="83186">
                <a:schemeClr val="tx1"/>
              </a:gs>
              <a:gs pos="0">
                <a:schemeClr val="accent1">
                  <a:alpha val="50000"/>
                </a:schemeClr>
              </a:gs>
              <a:gs pos="46000">
                <a:schemeClr val="accent1">
                  <a:lumMod val="50000"/>
                  <a:alpha val="90000"/>
                </a:schemeClr>
              </a:gs>
            </a:gsLst>
            <a:lin ang="3600000" scaled="0"/>
          </a:gradFill>
        </p:spPr>
        <p:txBody>
          <a:bodyPr lIns="72000" tIns="180000" rIns="180000" bIns="0" rtlCol="0" anchor="t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hu-HU" noProof="1"/>
              <a:t>Kattintson ide a folytonos átmenet szerkesztéséhez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248971" y="4479264"/>
            <a:ext cx="2851629" cy="749534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tIns="144000" rIns="180000" rtlCol="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1"/>
              <a:t>Alcím mintájának szerkesztése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hu-HU" noProof="1"/>
              <a:t>Élőláb beszúrása</a:t>
            </a:r>
          </a:p>
        </p:txBody>
      </p:sp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hu-HU" noProof="1" dirty="0" smtClean="0"/>
              <a:pPr/>
              <a:t>‹#›</a:t>
            </a:fld>
            <a:endParaRPr lang="hu-HU" noProof="1"/>
          </a:p>
        </p:txBody>
      </p:sp>
    </p:spTree>
    <p:extLst>
      <p:ext uri="{BB962C8B-B14F-4D97-AF65-F5344CB8AC3E}">
        <p14:creationId xmlns:p14="http://schemas.microsoft.com/office/powerpoint/2010/main" val="102681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talom fényké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llipszis 10">
            <a:extLst>
              <a:ext uri="{FF2B5EF4-FFF2-40B4-BE49-F238E27FC236}">
                <a16:creationId xmlns:a16="http://schemas.microsoft.com/office/drawing/2014/main" id="{FE842FA8-E742-4FD8-BFA1-7B8A13828E76}"/>
              </a:ext>
            </a:extLst>
          </p:cNvPr>
          <p:cNvSpPr/>
          <p:nvPr userDrawn="1"/>
        </p:nvSpPr>
        <p:spPr>
          <a:xfrm>
            <a:off x="8418576" y="49072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 rtl="0">
              <a:lnSpc>
                <a:spcPts val="4700"/>
              </a:lnSpc>
              <a:spcBef>
                <a:spcPct val="0"/>
              </a:spcBef>
            </a:pPr>
            <a:endParaRPr lang="hu-HU" sz="4500" noProof="1">
              <a:solidFill>
                <a:schemeClr val="bg1"/>
              </a:solidFill>
              <a:latin typeface="Cambria" panose="02040503050406030204" pitchFamily="18" charset="0"/>
              <a:ea typeface="+mj-ea"/>
              <a:cs typeface="+mj-cs"/>
            </a:endParaRPr>
          </a:p>
        </p:txBody>
      </p:sp>
      <p:sp>
        <p:nvSpPr>
          <p:cNvPr id="8" name="Ellipszis 7">
            <a:extLst>
              <a:ext uri="{FF2B5EF4-FFF2-40B4-BE49-F238E27FC236}">
                <a16:creationId xmlns:a16="http://schemas.microsoft.com/office/drawing/2014/main" id="{23F5D8CC-DBBC-4E65-A552-C98514F1E2F9}"/>
              </a:ext>
            </a:extLst>
          </p:cNvPr>
          <p:cNvSpPr/>
          <p:nvPr userDrawn="1"/>
        </p:nvSpPr>
        <p:spPr>
          <a:xfrm>
            <a:off x="8266176" y="47548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 rtl="0">
              <a:lnSpc>
                <a:spcPts val="4700"/>
              </a:lnSpc>
              <a:spcBef>
                <a:spcPct val="0"/>
              </a:spcBef>
            </a:pPr>
            <a:endParaRPr lang="hu-HU" sz="4500" noProof="1">
              <a:solidFill>
                <a:schemeClr val="bg1"/>
              </a:solidFill>
              <a:latin typeface="Cambria" panose="02040503050406030204" pitchFamily="18" charset="0"/>
              <a:ea typeface="+mj-ea"/>
              <a:cs typeface="+mj-cs"/>
            </a:endParaRPr>
          </a:p>
        </p:txBody>
      </p:sp>
      <p:sp>
        <p:nvSpPr>
          <p:cNvPr id="9" name="Kép helyőrzője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69100" y="144000"/>
            <a:ext cx="5280100" cy="6048000"/>
          </a:xfrm>
          <a:solidFill>
            <a:schemeClr val="tx1"/>
          </a:solidFill>
        </p:spPr>
        <p:txBody>
          <a:bodyPr lIns="0" tIns="180000" rIns="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hu-HU" noProof="1"/>
              <a:t>Fénykép beszúrása vagy húzása</a:t>
            </a: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93000" y="2438399"/>
            <a:ext cx="3836200" cy="3044399"/>
          </a:xfrm>
          <a:gradFill>
            <a:gsLst>
              <a:gs pos="83186">
                <a:schemeClr val="tx1"/>
              </a:gs>
              <a:gs pos="0">
                <a:schemeClr val="accent1">
                  <a:alpha val="50000"/>
                </a:schemeClr>
              </a:gs>
              <a:gs pos="46000">
                <a:schemeClr val="accent1">
                  <a:lumMod val="50000"/>
                  <a:alpha val="90000"/>
                </a:schemeClr>
              </a:gs>
            </a:gsLst>
            <a:lin ang="3600000" scaled="0"/>
          </a:gradFill>
        </p:spPr>
        <p:txBody>
          <a:bodyPr lIns="432000" tIns="432000" rIns="72000" bIns="1188000" rtlCol="0" anchor="t"/>
          <a:lstStyle>
            <a:lvl1pPr algn="l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hu-HU" noProof="1"/>
              <a:t>Dia címe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47000" y="4465176"/>
            <a:ext cx="3372329" cy="774934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lIns="180000" tIns="144000" rIns="0" rtlCol="0"/>
          <a:lstStyle>
            <a:lvl1pPr marL="0" indent="0" algn="l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1"/>
              <a:t>Alcím mintájának szerkesztése</a:t>
            </a:r>
          </a:p>
        </p:txBody>
      </p:sp>
      <p:sp>
        <p:nvSpPr>
          <p:cNvPr id="12" name="Tartalom helye 2">
            <a:extLst>
              <a:ext uri="{FF2B5EF4-FFF2-40B4-BE49-F238E27FC236}">
                <a16:creationId xmlns:a16="http://schemas.microsoft.com/office/drawing/2014/main" id="{23D3924F-A5EC-4141-A191-1A110C406AF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32000" y="2438399"/>
            <a:ext cx="5472000" cy="3044400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hu-HU" noProof="1"/>
              <a:t>Mintaszöveg szerkesztése</a:t>
            </a:r>
          </a:p>
          <a:p>
            <a:pPr lvl="1" rtl="0"/>
            <a:r>
              <a:rPr lang="hu-HU" noProof="1"/>
              <a:t>Második szint</a:t>
            </a:r>
          </a:p>
          <a:p>
            <a:pPr lvl="2" rtl="0"/>
            <a:r>
              <a:rPr lang="hu-HU" noProof="1"/>
              <a:t>Harmadik szint</a:t>
            </a:r>
          </a:p>
          <a:p>
            <a:pPr lvl="3" rtl="0"/>
            <a:r>
              <a:rPr lang="hu-HU" noProof="1"/>
              <a:t>Negyedik szint</a:t>
            </a:r>
          </a:p>
          <a:p>
            <a:pPr lvl="4" rtl="0"/>
            <a:r>
              <a:rPr lang="hu-HU" noProof="1"/>
              <a:t>Ötödik szint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hu-HU" noProof="1"/>
              <a:t>Élőláb beszúrása</a:t>
            </a:r>
          </a:p>
        </p:txBody>
      </p:sp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hu-HU" noProof="1" dirty="0" smtClean="0"/>
              <a:pPr/>
              <a:t>‹#›</a:t>
            </a:fld>
            <a:endParaRPr lang="hu-HU" noProof="1"/>
          </a:p>
        </p:txBody>
      </p:sp>
    </p:spTree>
    <p:extLst>
      <p:ext uri="{BB962C8B-B14F-4D97-AF65-F5344CB8AC3E}">
        <p14:creationId xmlns:p14="http://schemas.microsoft.com/office/powerpoint/2010/main" val="45708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talom fényké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llipszis 12">
            <a:extLst>
              <a:ext uri="{FF2B5EF4-FFF2-40B4-BE49-F238E27FC236}">
                <a16:creationId xmlns:a16="http://schemas.microsoft.com/office/drawing/2014/main" id="{34827DBE-7690-48BE-8673-ABB67E101D80}"/>
              </a:ext>
            </a:extLst>
          </p:cNvPr>
          <p:cNvSpPr/>
          <p:nvPr userDrawn="1"/>
        </p:nvSpPr>
        <p:spPr>
          <a:xfrm>
            <a:off x="8266176" y="47548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 rtl="0">
              <a:lnSpc>
                <a:spcPts val="4700"/>
              </a:lnSpc>
              <a:spcBef>
                <a:spcPct val="0"/>
              </a:spcBef>
            </a:pPr>
            <a:endParaRPr lang="hu-HU" sz="4500" noProof="1">
              <a:solidFill>
                <a:schemeClr val="bg1"/>
              </a:solidFill>
              <a:latin typeface="Cambria" panose="02040503050406030204" pitchFamily="18" charset="0"/>
              <a:ea typeface="+mj-ea"/>
              <a:cs typeface="+mj-cs"/>
            </a:endParaRPr>
          </a:p>
        </p:txBody>
      </p:sp>
      <p:sp>
        <p:nvSpPr>
          <p:cNvPr id="9" name="Kép helyőrzője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5280100" cy="6060155"/>
          </a:xfrm>
          <a:solidFill>
            <a:schemeClr val="tx1"/>
          </a:solidFill>
        </p:spPr>
        <p:txBody>
          <a:bodyPr lIns="0" tIns="1440000" rIns="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hu-HU" noProof="1"/>
              <a:t>Fénykép beszúrása vagy húzása</a:t>
            </a:r>
          </a:p>
        </p:txBody>
      </p:sp>
      <p:sp>
        <p:nvSpPr>
          <p:cNvPr id="12" name="Tartalom helye 2">
            <a:extLst>
              <a:ext uri="{FF2B5EF4-FFF2-40B4-BE49-F238E27FC236}">
                <a16:creationId xmlns:a16="http://schemas.microsoft.com/office/drawing/2014/main" id="{23D3924F-A5EC-4141-A191-1A110C406AF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96000" y="3263899"/>
            <a:ext cx="5472000" cy="2442088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hu-HU" noProof="1"/>
              <a:t>Mintaszöveg szerkesztése</a:t>
            </a:r>
          </a:p>
          <a:p>
            <a:pPr lvl="1" rtl="0"/>
            <a:r>
              <a:rPr lang="hu-HU" noProof="1"/>
              <a:t>Második szint</a:t>
            </a:r>
          </a:p>
          <a:p>
            <a:pPr lvl="2" rtl="0"/>
            <a:r>
              <a:rPr lang="hu-HU" noProof="1"/>
              <a:t>Harmadik szint</a:t>
            </a:r>
          </a:p>
          <a:p>
            <a:pPr lvl="3" rtl="0"/>
            <a:r>
              <a:rPr lang="hu-HU" noProof="1"/>
              <a:t>Negyedik szint</a:t>
            </a:r>
          </a:p>
          <a:p>
            <a:pPr lvl="4" rtl="0"/>
            <a:r>
              <a:rPr lang="hu-HU" noProof="1"/>
              <a:t>Ötödik szint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hu-HU" noProof="1"/>
              <a:t>Élőláb beszúrása</a:t>
            </a:r>
          </a:p>
        </p:txBody>
      </p:sp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hu-HU" noProof="1" dirty="0" smtClean="0"/>
              <a:pPr/>
              <a:t>‹#›</a:t>
            </a:fld>
            <a:endParaRPr lang="hu-HU" noProof="1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rtlCol="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hu-HU" noProof="1"/>
              <a:t>Dia címe</a:t>
            </a:r>
          </a:p>
        </p:txBody>
      </p:sp>
      <p:sp>
        <p:nvSpPr>
          <p:cNvPr id="11" name="Alcím 2">
            <a:extLst>
              <a:ext uri="{FF2B5EF4-FFF2-40B4-BE49-F238E27FC236}">
                <a16:creationId xmlns:a16="http://schemas.microsoft.com/office/drawing/2014/main" id="{499E1708-B7A6-4D6F-9968-5398B335FA8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5601" y="4889912"/>
            <a:ext cx="4840085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 rtlCol="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1"/>
              <a:t>Alcím mintájának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77529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 alcímm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zis 7">
            <a:extLst>
              <a:ext uri="{FF2B5EF4-FFF2-40B4-BE49-F238E27FC236}">
                <a16:creationId xmlns:a16="http://schemas.microsoft.com/office/drawing/2014/main" id="{EDE35ADD-8A62-4F35-950B-EA0CC678DE64}"/>
              </a:ext>
            </a:extLst>
          </p:cNvPr>
          <p:cNvSpPr/>
          <p:nvPr userDrawn="1"/>
        </p:nvSpPr>
        <p:spPr>
          <a:xfrm>
            <a:off x="8266176" y="47548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 rtl="0">
              <a:lnSpc>
                <a:spcPts val="4700"/>
              </a:lnSpc>
              <a:spcBef>
                <a:spcPct val="0"/>
              </a:spcBef>
            </a:pPr>
            <a:endParaRPr lang="hu-HU" sz="4500" noProof="1">
              <a:solidFill>
                <a:schemeClr val="bg1"/>
              </a:solidFill>
              <a:latin typeface="Cambria" panose="02040503050406030204" pitchFamily="18" charset="0"/>
              <a:ea typeface="+mj-ea"/>
              <a:cs typeface="+mj-cs"/>
            </a:endParaRPr>
          </a:p>
        </p:txBody>
      </p:sp>
      <p:sp>
        <p:nvSpPr>
          <p:cNvPr id="5" name="Alcím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hu-HU" noProof="1"/>
              <a:t>Alcím</a:t>
            </a:r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hu-HU" noProof="1"/>
              <a:t>Élőláb beszúrása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hu-HU" noProof="1" dirty="0" smtClean="0"/>
              <a:pPr/>
              <a:t>‹#›</a:t>
            </a:fld>
            <a:endParaRPr lang="hu-HU" noProof="1"/>
          </a:p>
        </p:txBody>
      </p:sp>
      <p:sp>
        <p:nvSpPr>
          <p:cNvPr id="6" name="Cím 5">
            <a:extLst>
              <a:ext uri="{FF2B5EF4-FFF2-40B4-BE49-F238E27FC236}">
                <a16:creationId xmlns:a16="http://schemas.microsoft.com/office/drawing/2014/main" id="{61A6105F-5309-4A56-AAF2-8D4A047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1"/>
              <a:t>Mintacím szerkesztése</a:t>
            </a:r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67DBAC9A-28A2-405B-8B7E-9BE425F51354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431999" y="1512000"/>
            <a:ext cx="11339999" cy="4377523"/>
          </a:xfrm>
        </p:spPr>
        <p:txBody>
          <a:bodyPr rtlCol="0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 rtl="0"/>
            <a:r>
              <a:rPr lang="hu-HU" noProof="1"/>
              <a:t>Mintaszöveg szerkesztése</a:t>
            </a:r>
          </a:p>
          <a:p>
            <a:pPr lvl="1" rtl="0"/>
            <a:r>
              <a:rPr lang="hu-HU" noProof="1"/>
              <a:t>Második szint</a:t>
            </a:r>
          </a:p>
          <a:p>
            <a:pPr lvl="2" rtl="0"/>
            <a:r>
              <a:rPr lang="hu-HU" noProof="1"/>
              <a:t>Harmadik szint</a:t>
            </a:r>
          </a:p>
          <a:p>
            <a:pPr lvl="3" rtl="0"/>
            <a:r>
              <a:rPr lang="hu-HU" noProof="1"/>
              <a:t>Negyedik szint</a:t>
            </a:r>
          </a:p>
          <a:p>
            <a:pPr lvl="4" rtl="0"/>
            <a:r>
              <a:rPr lang="hu-HU" noProof="1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29367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Összehasonlítás alcímek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lcím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hu-HU" noProof="1"/>
              <a:t>Alcím</a:t>
            </a:r>
          </a:p>
        </p:txBody>
      </p:sp>
      <p:sp>
        <p:nvSpPr>
          <p:cNvPr id="3" name="Összehasonlítás bal helyőrző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0">
                <a:solidFill>
                  <a:schemeClr val="bg1">
                    <a:lumMod val="75000"/>
                  </a:schemeClr>
                </a:solidFill>
                <a:latin typeface="Cambria" panose="020405030504060302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1"/>
              <a:t>Mintaszöveg szerkesztése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 rtl="0"/>
            <a:r>
              <a:rPr lang="hu-HU" noProof="1"/>
              <a:t>Mintaszöveg szerkesztése</a:t>
            </a:r>
          </a:p>
          <a:p>
            <a:pPr lvl="1" rtl="0"/>
            <a:r>
              <a:rPr lang="hu-HU" noProof="1"/>
              <a:t>Második szint</a:t>
            </a:r>
          </a:p>
          <a:p>
            <a:pPr lvl="2" rtl="0"/>
            <a:r>
              <a:rPr lang="hu-HU" noProof="1"/>
              <a:t>Harmadik szint</a:t>
            </a:r>
          </a:p>
          <a:p>
            <a:pPr lvl="3" rtl="0"/>
            <a:r>
              <a:rPr lang="hu-HU" noProof="1"/>
              <a:t>Negyedik szint</a:t>
            </a:r>
          </a:p>
          <a:p>
            <a:pPr lvl="4" rtl="0"/>
            <a:r>
              <a:rPr lang="hu-HU" noProof="1"/>
              <a:t>Ötödik szint</a:t>
            </a:r>
          </a:p>
        </p:txBody>
      </p:sp>
      <p:sp>
        <p:nvSpPr>
          <p:cNvPr id="12" name="Összehasonlítás bal helyőrző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0">
                <a:solidFill>
                  <a:schemeClr val="bg1">
                    <a:lumMod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pPr lvl="0" rtl="0"/>
            <a:r>
              <a:rPr lang="hu-HU" noProof="1"/>
              <a:t>Mintaszöveg szerkesztése</a:t>
            </a:r>
          </a:p>
        </p:txBody>
      </p:sp>
      <p:sp>
        <p:nvSpPr>
          <p:cNvPr id="8" name="Szöveg helye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 rtl="0"/>
            <a:r>
              <a:rPr lang="hu-HU" noProof="1"/>
              <a:t>Mintaszöveg szerkesztése</a:t>
            </a:r>
          </a:p>
          <a:p>
            <a:pPr lvl="1" rtl="0"/>
            <a:r>
              <a:rPr lang="hu-HU" noProof="1"/>
              <a:t>Második szint</a:t>
            </a:r>
          </a:p>
          <a:p>
            <a:pPr lvl="2" rtl="0"/>
            <a:r>
              <a:rPr lang="hu-HU" noProof="1"/>
              <a:t>Harmadik szint</a:t>
            </a:r>
          </a:p>
          <a:p>
            <a:pPr lvl="3" rtl="0"/>
            <a:r>
              <a:rPr lang="hu-HU" noProof="1"/>
              <a:t>Negyedik szint</a:t>
            </a:r>
          </a:p>
          <a:p>
            <a:pPr lvl="4" rtl="0"/>
            <a:r>
              <a:rPr lang="hu-HU" noProof="1"/>
              <a:t>Ötödik szint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hu-HU" noProof="1"/>
              <a:t>Élőláb beszúrása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E8FD215-79E5-48E4-95DB-2C5E5A1F8E8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hu-HU" noProof="1" dirty="0" smtClean="0"/>
              <a:pPr/>
              <a:t>‹#›</a:t>
            </a:fld>
            <a:endParaRPr lang="hu-HU" noProof="1"/>
          </a:p>
        </p:txBody>
      </p:sp>
      <p:sp>
        <p:nvSpPr>
          <p:cNvPr id="7" name="Cím 6">
            <a:extLst>
              <a:ext uri="{FF2B5EF4-FFF2-40B4-BE49-F238E27FC236}">
                <a16:creationId xmlns:a16="http://schemas.microsoft.com/office/drawing/2014/main" id="{DF905B34-4C18-4A8D-8167-57B7BF03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1"/>
              <a:t>Mintacím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y fényké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Kép helyőrzője 6">
            <a:extLst>
              <a:ext uri="{FF2B5EF4-FFF2-40B4-BE49-F238E27FC236}">
                <a16:creationId xmlns:a16="http://schemas.microsoft.com/office/drawing/2014/main" id="{FDA3C530-12F9-48FC-BC5E-D34BDC504BC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44000" y="143999"/>
            <a:ext cx="11905200" cy="6047999"/>
          </a:xfrm>
          <a:solidFill>
            <a:schemeClr val="tx1"/>
          </a:solidFill>
        </p:spPr>
        <p:txBody>
          <a:bodyPr lIns="0" r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hu-HU" noProof="1"/>
              <a:t>Fénykép beszúrása vagy húzása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64900" y="4910452"/>
            <a:ext cx="4101900" cy="773546"/>
          </a:xfrm>
          <a:solidFill>
            <a:schemeClr val="bg1">
              <a:lumMod val="95000"/>
            </a:schemeClr>
          </a:solidFill>
        </p:spPr>
        <p:txBody>
          <a:bodyPr lIns="180000" tIns="72000" rIns="180000" rtlCol="0" anchor="t"/>
          <a:lstStyle>
            <a:lvl1pPr marL="0" indent="0">
              <a:buNone/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hu-HU" noProof="1"/>
              <a:t>Felirat megadása</a:t>
            </a:r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hu-HU" noProof="1"/>
              <a:t>Élőláb beszúrása</a:t>
            </a:r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3EC14527-4DF5-4A98-AE66-C80F3B8E6D2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hu-HU" noProof="1" dirty="0" smtClean="0"/>
              <a:pPr/>
              <a:t>‹#›</a:t>
            </a:fld>
            <a:endParaRPr lang="hu-HU" noProof="1"/>
          </a:p>
        </p:txBody>
      </p:sp>
      <p:sp>
        <p:nvSpPr>
          <p:cNvPr id="5" name="Cím 4">
            <a:extLst>
              <a:ext uri="{FF2B5EF4-FFF2-40B4-BE49-F238E27FC236}">
                <a16:creationId xmlns:a16="http://schemas.microsoft.com/office/drawing/2014/main" id="{AB05C513-FBE3-4BA7-9084-69899356E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1"/>
              <a:t>Mintacím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öszönő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Kép helyőrzője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570000"/>
          </a:xfrm>
          <a:solidFill>
            <a:schemeClr val="tx1"/>
          </a:solidFill>
        </p:spPr>
        <p:txBody>
          <a:bodyPr lIns="1764000" rIns="0" rtlCol="0" anchor="ctr"/>
          <a:lstStyle>
            <a:lvl1pPr marL="0" indent="0" algn="l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hu-HU" noProof="1"/>
              <a:t>Fénykép beszúrása vagy húzása</a:t>
            </a: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15412" y="360000"/>
            <a:ext cx="4416588" cy="4716572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rtlCol="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hu-HU" noProof="1"/>
              <a:t>Köszönjük!</a:t>
            </a:r>
          </a:p>
        </p:txBody>
      </p:sp>
      <p:sp>
        <p:nvSpPr>
          <p:cNvPr id="3" name="Szöveg helye 5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15413" y="5076572"/>
            <a:ext cx="4416587" cy="1421429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468000" rtlCol="0"/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1"/>
              <a:t>.</a:t>
            </a:r>
          </a:p>
        </p:txBody>
      </p:sp>
      <p:sp>
        <p:nvSpPr>
          <p:cNvPr id="20" name="Szöveg helye 6">
            <a:extLst>
              <a:ext uri="{FF2B5EF4-FFF2-40B4-BE49-F238E27FC236}">
                <a16:creationId xmlns:a16="http://schemas.microsoft.com/office/drawing/2014/main" id="{CEB7A85F-8707-4B62-B299-F53931B8617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48708" y="5540135"/>
            <a:ext cx="3396887" cy="196707"/>
          </a:xfrm>
        </p:spPr>
        <p:txBody>
          <a:bodyPr rtlCol="0"/>
          <a:lstStyle>
            <a:lvl1pPr marL="0" indent="0" algn="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hu-HU" noProof="1"/>
              <a:t>Telefonszám</a:t>
            </a:r>
          </a:p>
        </p:txBody>
      </p:sp>
      <p:sp>
        <p:nvSpPr>
          <p:cNvPr id="21" name="Szöveg helye 7">
            <a:extLst>
              <a:ext uri="{FF2B5EF4-FFF2-40B4-BE49-F238E27FC236}">
                <a16:creationId xmlns:a16="http://schemas.microsoft.com/office/drawing/2014/main" id="{BA4C7E3C-7C17-46E9-928A-D3D505EEAAE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48708" y="5809779"/>
            <a:ext cx="3396887" cy="196707"/>
          </a:xfrm>
        </p:spPr>
        <p:txBody>
          <a:bodyPr rtlCol="0"/>
          <a:lstStyle>
            <a:lvl1pPr marL="0" indent="0" algn="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hu-HU" noProof="1"/>
              <a:t>E-mail vagy közösség média fogópontja</a:t>
            </a:r>
          </a:p>
        </p:txBody>
      </p:sp>
      <p:sp>
        <p:nvSpPr>
          <p:cNvPr id="22" name="Szöveg helye 8">
            <a:extLst>
              <a:ext uri="{FF2B5EF4-FFF2-40B4-BE49-F238E27FC236}">
                <a16:creationId xmlns:a16="http://schemas.microsoft.com/office/drawing/2014/main" id="{6ADD6EB2-7D8E-4991-87A6-02723731EB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48708" y="6079423"/>
            <a:ext cx="3396887" cy="196707"/>
          </a:xfrm>
        </p:spPr>
        <p:txBody>
          <a:bodyPr rtlCol="0"/>
          <a:lstStyle>
            <a:lvl1pPr marL="0" indent="0" algn="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hu-HU" noProof="1"/>
              <a:t>Cég webhelye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1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1"/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1"/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1"/>
          </a:p>
        </p:txBody>
      </p:sp>
      <p:sp>
        <p:nvSpPr>
          <p:cNvPr id="13" name="Szabadkézi sokszög: Alakzat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hu-HU" noProof="1"/>
          </a:p>
        </p:txBody>
      </p:sp>
      <p:sp>
        <p:nvSpPr>
          <p:cNvPr id="23" name="Szöveg helye 6">
            <a:extLst>
              <a:ext uri="{FF2B5EF4-FFF2-40B4-BE49-F238E27FC236}">
                <a16:creationId xmlns:a16="http://schemas.microsoft.com/office/drawing/2014/main" id="{94054031-2BEC-4DA9-90C3-616D2D61A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43550" y="5233270"/>
            <a:ext cx="3396887" cy="196707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hu-HU" noProof="1"/>
              <a:t>Teljes név</a:t>
            </a:r>
          </a:p>
        </p:txBody>
      </p:sp>
    </p:spTree>
    <p:extLst>
      <p:ext uri="{BB962C8B-B14F-4D97-AF65-F5344CB8AC3E}">
        <p14:creationId xmlns:p14="http://schemas.microsoft.com/office/powerpoint/2010/main" val="1606844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White"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C6726F2C-157B-477E-AD76-8F54126834C2}"/>
              </a:ext>
            </a:extLst>
          </p:cNvPr>
          <p:cNvSpPr/>
          <p:nvPr userDrawn="1"/>
        </p:nvSpPr>
        <p:spPr>
          <a:xfrm>
            <a:off x="0" y="6191250"/>
            <a:ext cx="12192000" cy="66675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1"/>
          </a:p>
        </p:txBody>
      </p:sp>
      <p:sp>
        <p:nvSpPr>
          <p:cNvPr id="2" name="Cím helye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hu-HU" noProof="1"/>
              <a:t>Kattintson ide a lapcím szerkesztéséhez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40000" cy="43775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hu-HU" noProof="1"/>
              <a:t>Mintaszöveg szerkesztése</a:t>
            </a:r>
          </a:p>
          <a:p>
            <a:pPr lvl="1" rtl="0"/>
            <a:r>
              <a:rPr lang="hu-HU" noProof="1"/>
              <a:t>Második szint</a:t>
            </a:r>
          </a:p>
          <a:p>
            <a:pPr lvl="2" rtl="0"/>
            <a:r>
              <a:rPr lang="hu-HU" noProof="1"/>
              <a:t>Harmadik szint</a:t>
            </a:r>
          </a:p>
          <a:p>
            <a:pPr lvl="3" rtl="0"/>
            <a:r>
              <a:rPr lang="hu-HU" noProof="1"/>
              <a:t>Negyedik szint</a:t>
            </a:r>
          </a:p>
          <a:p>
            <a:pPr lvl="4" rtl="0"/>
            <a:r>
              <a:rPr lang="hu-HU" noProof="1"/>
              <a:t>Ötödik szint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474FB90F-5E6B-4508-96BB-939635D11AFF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1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774A1CB7-B157-440C-BA82-A62890EF3721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1"/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EE5B1BAC-5CBE-4B0E-B0AA-1C05EBEE964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1"/>
          </a:p>
        </p:txBody>
      </p:sp>
      <p:sp>
        <p:nvSpPr>
          <p:cNvPr id="18" name="Szabadkézi sokszög: Alakzat 17">
            <a:extLst>
              <a:ext uri="{FF2B5EF4-FFF2-40B4-BE49-F238E27FC236}">
                <a16:creationId xmlns:a16="http://schemas.microsoft.com/office/drawing/2014/main" id="{168BD16A-5998-4CCA-B0F2-62F67B639AF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hu-HU" noProof="1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77425" y="6322399"/>
            <a:ext cx="370575" cy="36512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19B51A1E-902D-48AF-9020-955120F399B6}" type="slidenum">
              <a:rPr lang="hu-HU" noProof="1" dirty="0" smtClean="0"/>
              <a:pPr/>
              <a:t>‹#›</a:t>
            </a:fld>
            <a:endParaRPr lang="hu-HU" noProof="1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000" y="6322399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 rtl="0"/>
            <a:r>
              <a:rPr lang="hu-HU" noProof="1"/>
              <a:t>Élőláb beszúrása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B3839907-C37E-4F37-B9BB-92B4A49360E6}"/>
              </a:ext>
            </a:extLst>
          </p:cNvPr>
          <p:cNvSpPr txBox="1"/>
          <p:nvPr userDrawn="1"/>
        </p:nvSpPr>
        <p:spPr>
          <a:xfrm>
            <a:off x="10194026" y="6258973"/>
            <a:ext cx="1577974" cy="427535"/>
          </a:xfrm>
          <a:prstGeom prst="rect">
            <a:avLst/>
          </a:prstGeom>
          <a:noFill/>
        </p:spPr>
        <p:txBody>
          <a:bodyPr wrap="square" lIns="0" tIns="144000" rIns="0" bIns="0" rtlCol="0">
            <a:spAutoFit/>
          </a:bodyPr>
          <a:lstStyle/>
          <a:p>
            <a:pPr algn="ctr" rtl="0">
              <a:lnSpc>
                <a:spcPts val="1100"/>
              </a:lnSpc>
            </a:pPr>
            <a:r>
              <a:rPr lang="hu-HU" sz="2000" b="1" spc="0" noProof="1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Contoso</a:t>
            </a:r>
            <a:br>
              <a:rPr lang="hu-HU" sz="2000" b="1" spc="0" baseline="0" noProof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1100" b="0" i="1" spc="600" noProof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Suites</a:t>
            </a: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65" r:id="rId4"/>
    <p:sldLayoutId id="2147483666" r:id="rId5"/>
    <p:sldLayoutId id="2147483673" r:id="rId6"/>
    <p:sldLayoutId id="2147483659" r:id="rId7"/>
    <p:sldLayoutId id="2147483660" r:id="rId8"/>
    <p:sldLayoutId id="2147483664" r:id="rId9"/>
    <p:sldLayoutId id="2147483650" r:id="rId10"/>
    <p:sldLayoutId id="2147483652" r:id="rId11"/>
    <p:sldLayoutId id="2147483671" r:id="rId12"/>
    <p:sldLayoutId id="2147483656" r:id="rId13"/>
    <p:sldLayoutId id="2147483657" r:id="rId14"/>
    <p:sldLayoutId id="2147483667" r:id="rId15"/>
    <p:sldLayoutId id="2147483668" r:id="rId16"/>
    <p:sldLayoutId id="2147483669" r:id="rId17"/>
    <p:sldLayoutId id="2147483672" r:id="rId18"/>
    <p:sldLayoutId id="2147483654" r:id="rId19"/>
    <p:sldLayoutId id="2147483674" r:id="rId20"/>
    <p:sldLayoutId id="2147483655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hu-hu/article/bemutat%c3%b3-szerkeszt%c3%a9se-ff353d37-742a-4aa8-8bdd-6b1f488127a2?ui=hu-HU&amp;rs=hu-HU&amp;ad=H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helyőrzője 7" descr="Fekete faerezet" title="Fekete faerezet">
            <a:extLst>
              <a:ext uri="{FF2B5EF4-FFF2-40B4-BE49-F238E27FC236}">
                <a16:creationId xmlns:a16="http://schemas.microsoft.com/office/drawing/2014/main" id="{1DFA8E42-E4CC-4EE9-BE99-2FFA2EC79C2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tretch>
            <a:fillRect/>
          </a:stretch>
        </p:blipFill>
        <p:spPr>
          <a:xfrm>
            <a:off x="144000" y="146383"/>
            <a:ext cx="11905200" cy="6565233"/>
          </a:xfrm>
        </p:spPr>
      </p:pic>
      <p:sp>
        <p:nvSpPr>
          <p:cNvPr id="3" name="Cím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00" y="359999"/>
            <a:ext cx="4416588" cy="5321927"/>
          </a:xfrm>
        </p:spPr>
        <p:txBody>
          <a:bodyPr rtlCol="0"/>
          <a:lstStyle/>
          <a:p>
            <a:pPr rtl="0"/>
            <a:r>
              <a:rPr lang="hu-HU" noProof="1"/>
              <a:t>River-project bemutatása</a:t>
            </a:r>
          </a:p>
        </p:txBody>
      </p:sp>
      <p:sp>
        <p:nvSpPr>
          <p:cNvPr id="4" name="Alcím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rtlCol="0"/>
          <a:lstStyle/>
          <a:p>
            <a:pPr rtl="0"/>
            <a:r>
              <a:rPr lang="hu-HU" noProof="1"/>
              <a:t>Készítette:           </a:t>
            </a:r>
          </a:p>
          <a:p>
            <a:pPr rtl="0"/>
            <a:r>
              <a:rPr lang="hu-HU" noProof="1"/>
              <a:t>Dóczi Zoltán</a:t>
            </a: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helyőrzője 8" descr="Középről induló egyetlen tűzijáték" title="Középről induló egyetlen tűzijáték">
            <a:extLst>
              <a:ext uri="{FF2B5EF4-FFF2-40B4-BE49-F238E27FC236}">
                <a16:creationId xmlns:a16="http://schemas.microsoft.com/office/drawing/2014/main" id="{34930B1C-247A-4883-98E4-9A2A3441ED2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tretch>
            <a:fillRect/>
          </a:stretch>
        </p:blipFill>
        <p:spPr>
          <a:xfrm>
            <a:off x="148506" y="262244"/>
            <a:ext cx="11899494" cy="6060155"/>
          </a:xfrm>
        </p:spPr>
      </p:pic>
      <p:sp>
        <p:nvSpPr>
          <p:cNvPr id="3" name="Cím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9100" y="804500"/>
            <a:ext cx="6527222" cy="3818712"/>
          </a:xfrm>
        </p:spPr>
        <p:txBody>
          <a:bodyPr rtlCol="0"/>
          <a:lstStyle/>
          <a:p>
            <a:pPr rtl="0"/>
            <a:r>
              <a:rPr lang="hu-HU" sz="4000" noProof="1"/>
              <a:t>A feladat egy Python program elkészítése jelen esetben 3 fős csoportban  </a:t>
            </a:r>
          </a:p>
        </p:txBody>
      </p:sp>
      <p:sp>
        <p:nvSpPr>
          <p:cNvPr id="6" name="Alcím 5">
            <a:extLst>
              <a:ext uri="{FF2B5EF4-FFF2-40B4-BE49-F238E27FC236}">
                <a16:creationId xmlns:a16="http://schemas.microsoft.com/office/drawing/2014/main" id="{A05E9190-B9AD-4D95-9925-1F0C49F2C2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099" y="4776186"/>
            <a:ext cx="4416587" cy="834501"/>
          </a:xfrm>
        </p:spPr>
        <p:txBody>
          <a:bodyPr/>
          <a:lstStyle/>
          <a:p>
            <a:r>
              <a:rPr lang="hu-HU" dirty="0"/>
              <a:t>A project határideje:</a:t>
            </a:r>
          </a:p>
          <a:p>
            <a:r>
              <a:rPr lang="hu-HU" dirty="0"/>
              <a:t>2021.01.11. </a:t>
            </a:r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helyőrzője 8" descr="Tábla textúra üresen, írás nélkül" title="Tábla textúra üresen, írás nélkül">
            <a:extLst>
              <a:ext uri="{FF2B5EF4-FFF2-40B4-BE49-F238E27FC236}">
                <a16:creationId xmlns:a16="http://schemas.microsoft.com/office/drawing/2014/main" id="{7995DD33-258D-4E3B-8A80-CB864DD5F34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tretch>
            <a:fillRect/>
          </a:stretch>
        </p:blipFill>
        <p:spPr>
          <a:xfrm>
            <a:off x="146853" y="144000"/>
            <a:ext cx="11899494" cy="6060155"/>
          </a:xfrm>
        </p:spPr>
      </p:pic>
      <p:sp>
        <p:nvSpPr>
          <p:cNvPr id="3" name="Cím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0538" y="653845"/>
            <a:ext cx="7325371" cy="4701563"/>
          </a:xfrm>
        </p:spPr>
        <p:txBody>
          <a:bodyPr rtlCol="0"/>
          <a:lstStyle/>
          <a:p>
            <a:pPr algn="ctr" rtl="0"/>
            <a:r>
              <a:rPr lang="hu-HU" sz="3200" noProof="1"/>
              <a:t>A Bőhm Tamás által rámbízott feladat a Getdata file létrehozása volt.</a:t>
            </a:r>
            <a:br>
              <a:rPr lang="hu-HU" sz="1200" noProof="1"/>
            </a:br>
            <a:br>
              <a:rPr lang="hu-HU" sz="3600" noProof="1"/>
            </a:br>
            <a:br>
              <a:rPr lang="hu-HU" sz="3600" noProof="1"/>
            </a:br>
            <a:endParaRPr lang="hu-HU" sz="3600" noProof="1"/>
          </a:p>
        </p:txBody>
      </p:sp>
      <p:sp>
        <p:nvSpPr>
          <p:cNvPr id="4" name="Alcím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8971" y="4479264"/>
            <a:ext cx="2851629" cy="876144"/>
          </a:xfrm>
        </p:spPr>
        <p:txBody>
          <a:bodyPr rtlCol="0"/>
          <a:lstStyle/>
          <a:p>
            <a:pPr rtl="0"/>
            <a:r>
              <a:rPr lang="hu-HU" noProof="1"/>
              <a:t>Az alábbi diákban a saját szemszögömből mutatom be a projektet.</a:t>
            </a:r>
          </a:p>
        </p:txBody>
      </p:sp>
    </p:spTree>
    <p:extLst>
      <p:ext uri="{BB962C8B-B14F-4D97-AF65-F5344CB8AC3E}">
        <p14:creationId xmlns:p14="http://schemas.microsoft.com/office/powerpoint/2010/main" val="1892918076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helyőrzője 7" descr="Absztrakt sokszög-architektúra" title="Absztrakt sokszög-architektúra">
            <a:extLst>
              <a:ext uri="{FF2B5EF4-FFF2-40B4-BE49-F238E27FC236}">
                <a16:creationId xmlns:a16="http://schemas.microsoft.com/office/drawing/2014/main" id="{DA7943F9-B739-42DB-8439-2892A8140FC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tretch>
            <a:fillRect/>
          </a:stretch>
        </p:blipFill>
        <p:spPr>
          <a:xfrm>
            <a:off x="6771584" y="144000"/>
            <a:ext cx="5275131" cy="6048000"/>
          </a:xfrm>
        </p:spPr>
      </p:pic>
      <p:sp>
        <p:nvSpPr>
          <p:cNvPr id="13" name="Tartalom helye 12">
            <a:extLst>
              <a:ext uri="{FF2B5EF4-FFF2-40B4-BE49-F238E27FC236}">
                <a16:creationId xmlns:a16="http://schemas.microsoft.com/office/drawing/2014/main" id="{B3B7D2F0-D16B-4916-87C1-9B29D9E765CF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254447" y="916197"/>
            <a:ext cx="5472000" cy="5085107"/>
          </a:xfrm>
        </p:spPr>
        <p:txBody>
          <a:bodyPr rtlCol="0" anchor="t"/>
          <a:lstStyle/>
          <a:p>
            <a:pPr marL="0" indent="0">
              <a:buNone/>
            </a:pPr>
            <a:endParaRPr lang="hu-HU" noProof="1"/>
          </a:p>
          <a:p>
            <a:r>
              <a:rPr lang="hu-HU" noProof="1"/>
              <a:t>Tudnia kellett Minimum és Maximum értékeket számolni.</a:t>
            </a:r>
          </a:p>
          <a:p>
            <a:r>
              <a:rPr lang="hu-HU" noProof="1"/>
              <a:t>Képesnek kellett lennie átlagot számolni</a:t>
            </a:r>
          </a:p>
          <a:p>
            <a:r>
              <a:rPr lang="hu-HU" noProof="1"/>
              <a:t>Bizonyos file rekordjait a képernyőre írni.</a:t>
            </a:r>
          </a:p>
          <a:p>
            <a:pPr marL="0" indent="0">
              <a:buNone/>
            </a:pPr>
            <a:endParaRPr lang="hu-HU" noProof="1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hu-HU" sz="4000" noProof="1"/>
              <a:t>Getdata.py</a:t>
            </a:r>
          </a:p>
        </p:txBody>
      </p:sp>
      <p:sp>
        <p:nvSpPr>
          <p:cNvPr id="25" name="Alcím 24">
            <a:extLst>
              <a:ext uri="{FF2B5EF4-FFF2-40B4-BE49-F238E27FC236}">
                <a16:creationId xmlns:a16="http://schemas.microsoft.com/office/drawing/2014/main" id="{66EEB513-467F-4991-82EC-AD68FC132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7000" y="4165600"/>
            <a:ext cx="3372329" cy="1074510"/>
          </a:xfrm>
        </p:spPr>
        <p:txBody>
          <a:bodyPr rtlCol="0"/>
          <a:lstStyle/>
          <a:p>
            <a:pPr rtl="0"/>
            <a:r>
              <a:rPr lang="hu-HU" noProof="1"/>
              <a:t>A file az alábbi tulajdonságokkal kellett, hogy rendelkezzen.:</a:t>
            </a:r>
            <a:br>
              <a:rPr lang="hu-HU" noProof="1"/>
            </a:br>
            <a:r>
              <a:rPr lang="hu-HU" noProof="1">
                <a:sym typeface="Wingdings" panose="05000000000000000000" pitchFamily="2" charset="2"/>
              </a:rPr>
              <a:t></a:t>
            </a:r>
            <a:endParaRPr lang="hu-HU" noProof="1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helyőrzője 7" descr="Absztrakt sokszög-architektúra" title="Absztrakt sokszög-architektúra">
            <a:extLst>
              <a:ext uri="{FF2B5EF4-FFF2-40B4-BE49-F238E27FC236}">
                <a16:creationId xmlns:a16="http://schemas.microsoft.com/office/drawing/2014/main" id="{7FF3C627-08E1-4680-A166-134CAC4F434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tretch>
            <a:fillRect/>
          </a:stretch>
        </p:blipFill>
        <p:spPr>
          <a:xfrm>
            <a:off x="144000" y="147229"/>
            <a:ext cx="5280100" cy="6053696"/>
          </a:xfr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hu-HU" noProof="1"/>
              <a:t>Gyakorlati megvalósítás</a:t>
            </a:r>
          </a:p>
        </p:txBody>
      </p:sp>
      <p:sp>
        <p:nvSpPr>
          <p:cNvPr id="25" name="Alcím 24">
            <a:extLst>
              <a:ext uri="{FF2B5EF4-FFF2-40B4-BE49-F238E27FC236}">
                <a16:creationId xmlns:a16="http://schemas.microsoft.com/office/drawing/2014/main" id="{66EEB513-467F-4991-82EC-AD68FC1324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hu-HU" noProof="1"/>
              <a:t>Github verziókezelőt használtuk</a:t>
            </a:r>
          </a:p>
        </p:txBody>
      </p:sp>
      <p:sp>
        <p:nvSpPr>
          <p:cNvPr id="13" name="Tartalom helye 12">
            <a:extLst>
              <a:ext uri="{FF2B5EF4-FFF2-40B4-BE49-F238E27FC236}">
                <a16:creationId xmlns:a16="http://schemas.microsoft.com/office/drawing/2014/main" id="{B3B7D2F0-D16B-4916-87C1-9B29D9E765CF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96000" y="417250"/>
            <a:ext cx="5472000" cy="5521911"/>
          </a:xfrm>
        </p:spPr>
        <p:txBody>
          <a:bodyPr rtlCol="0"/>
          <a:lstStyle/>
          <a:p>
            <a:pPr marL="0" indent="0" rtl="0">
              <a:buNone/>
            </a:pPr>
            <a:r>
              <a:rPr lang="hu-HU" noProof="1"/>
              <a:t>A kész projekt létrejöttéhez elengedhetetlen volt Tamás szakmai tudása.</a:t>
            </a:r>
          </a:p>
          <a:p>
            <a:pPr marL="0" indent="0" rtl="0">
              <a:buNone/>
            </a:pPr>
            <a:r>
              <a:rPr lang="hu-HU" noProof="1"/>
              <a:t>A felmerülő problémákban szinte azonnal és türelmesen segített.</a:t>
            </a:r>
          </a:p>
          <a:p>
            <a:pPr marL="0" indent="0" rtl="0">
              <a:buNone/>
            </a:pPr>
            <a:r>
              <a:rPr lang="hu-HU" noProof="1"/>
              <a:t>A Getdata.py program elkészítése egy napot vett igénybe, a többi nap a teszteléssel és a program finomításával telt.</a:t>
            </a:r>
          </a:p>
        </p:txBody>
      </p:sp>
    </p:spTree>
    <p:extLst>
      <p:ext uri="{BB962C8B-B14F-4D97-AF65-F5344CB8AC3E}">
        <p14:creationId xmlns:p14="http://schemas.microsoft.com/office/powerpoint/2010/main" val="258115921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Kép helyőrzője 16" descr="Gyors haladás egy ívelő alagúton át" title="Gyors haladás egy ívelő alagúton át">
            <a:extLst>
              <a:ext uri="{FF2B5EF4-FFF2-40B4-BE49-F238E27FC236}">
                <a16:creationId xmlns:a16="http://schemas.microsoft.com/office/drawing/2014/main" id="{8F627737-7D1C-4923-A8FA-20DF09D0A29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23" b="23"/>
          <a:stretch>
            <a:fillRect/>
          </a:stretch>
        </p:blipFill>
        <p:spPr>
          <a:xfrm>
            <a:off x="0" y="8680"/>
            <a:ext cx="11905200" cy="6570000"/>
          </a:xfrm>
        </p:spPr>
      </p:pic>
      <p:sp>
        <p:nvSpPr>
          <p:cNvPr id="13" name="Cím 12">
            <a:extLst>
              <a:ext uri="{FF2B5EF4-FFF2-40B4-BE49-F238E27FC236}">
                <a16:creationId xmlns:a16="http://schemas.microsoft.com/office/drawing/2014/main" id="{0C7833EF-F2FC-4C18-9E89-7491D88CF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7017" y="360000"/>
            <a:ext cx="5954983" cy="4716572"/>
          </a:xfrm>
        </p:spPr>
        <p:txBody>
          <a:bodyPr rtlCol="0"/>
          <a:lstStyle/>
          <a:p>
            <a:pPr marL="266700" lvl="1" indent="0">
              <a:buNone/>
            </a:pPr>
            <a:r>
              <a:rPr lang="hu-HU" sz="2000" noProof="1">
                <a:solidFill>
                  <a:schemeClr val="bg1"/>
                </a:solidFill>
              </a:rPr>
              <a:t>A csapattal szóban illetve írásban tartottuk a kapcsolatot.</a:t>
            </a:r>
            <a:br>
              <a:rPr lang="hu-HU" sz="2000" noProof="1">
                <a:solidFill>
                  <a:schemeClr val="bg1"/>
                </a:solidFill>
              </a:rPr>
            </a:br>
            <a:r>
              <a:rPr lang="hu-HU" sz="2000" noProof="1">
                <a:solidFill>
                  <a:schemeClr val="bg1"/>
                </a:solidFill>
              </a:rPr>
              <a:t>Amint egy rész feladattal kész lettem pl. Min_river rögtön a github-ra feltöltöttem.</a:t>
            </a:r>
            <a:br>
              <a:rPr lang="hu-HU" sz="2000" noProof="1">
                <a:solidFill>
                  <a:schemeClr val="bg1"/>
                </a:solidFill>
              </a:rPr>
            </a:br>
            <a:r>
              <a:rPr lang="hu-HU" sz="2000" noProof="1">
                <a:solidFill>
                  <a:schemeClr val="bg1"/>
                </a:solidFill>
              </a:rPr>
              <a:t>A feladat megoldásához szükséges kódok többsége for loop volt.</a:t>
            </a:r>
            <a:br>
              <a:rPr lang="hu-HU" sz="2000" noProof="1">
                <a:solidFill>
                  <a:schemeClr val="bg1"/>
                </a:solidFill>
              </a:rPr>
            </a:br>
            <a:r>
              <a:rPr lang="hu-HU" sz="2000" noProof="1">
                <a:solidFill>
                  <a:schemeClr val="bg1"/>
                </a:solidFill>
              </a:rPr>
              <a:t>Ezeket előzetes tanulmányaink során már alkalmaztuk így nem ért minket meglepetés.</a:t>
            </a:r>
            <a:br>
              <a:rPr lang="hu-HU" noProof="1"/>
            </a:br>
            <a:r>
              <a:rPr lang="hu-HU" noProof="1"/>
              <a:t>Köszönjük!</a:t>
            </a:r>
          </a:p>
        </p:txBody>
      </p:sp>
      <p:sp>
        <p:nvSpPr>
          <p:cNvPr id="14" name="kialakítás mező">
            <a:extLst>
              <a:ext uri="{FF2B5EF4-FFF2-40B4-BE49-F238E27FC236}">
                <a16:creationId xmlns:a16="http://schemas.microsoft.com/office/drawing/2014/main" id="{C9AEF562-1B88-4933-832C-6BD075D10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163" y="999872"/>
            <a:ext cx="4416588" cy="1421429"/>
          </a:xfrm>
        </p:spPr>
        <p:txBody>
          <a:bodyPr rtlCol="0"/>
          <a:lstStyle/>
          <a:p>
            <a:pPr rtl="0"/>
            <a:r>
              <a:rPr lang="hu-HU" sz="44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projektról pár szóbal:</a:t>
            </a:r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zövegdoboz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hu-HU" sz="6000" u="sng" noProof="1">
                <a:solidFill>
                  <a:schemeClr val="bg1"/>
                </a:solidFill>
              </a:rPr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Custom 131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056AFF"/>
      </a:accent1>
      <a:accent2>
        <a:srgbClr val="FF391E"/>
      </a:accent2>
      <a:accent3>
        <a:srgbClr val="A1CC18"/>
      </a:accent3>
      <a:accent4>
        <a:srgbClr val="FFC000"/>
      </a:accent4>
      <a:accent5>
        <a:srgbClr val="1554B2"/>
      </a:accent5>
      <a:accent6>
        <a:srgbClr val="8BB20C"/>
      </a:accent6>
      <a:hlink>
        <a:srgbClr val="056AFF"/>
      </a:hlink>
      <a:folHlink>
        <a:srgbClr val="056AFF"/>
      </a:folHlink>
    </a:clrScheme>
    <a:fontScheme name="Custom 150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83186">
              <a:schemeClr val="tx1"/>
            </a:gs>
            <a:gs pos="0">
              <a:schemeClr val="accent1">
                <a:alpha val="50000"/>
              </a:schemeClr>
            </a:gs>
            <a:gs pos="46000">
              <a:schemeClr val="accent1">
                <a:lumMod val="50000"/>
                <a:alpha val="90000"/>
              </a:schemeClr>
            </a:gs>
          </a:gsLst>
          <a:lin ang="3600000" scaled="0"/>
        </a:gradFill>
      </a:spPr>
      <a:bodyPr vert="horz" lIns="72000" tIns="180000" rIns="180000" bIns="0" rtlCol="0" anchor="t">
        <a:noAutofit/>
      </a:bodyPr>
      <a:lstStyle>
        <a:defPPr algn="r">
          <a:lnSpc>
            <a:spcPts val="4700"/>
          </a:lnSpc>
          <a:spcBef>
            <a:spcPct val="0"/>
          </a:spcBef>
          <a:defRPr sz="4500">
            <a:solidFill>
              <a:schemeClr val="bg1"/>
            </a:solidFill>
            <a:latin typeface="Rockwell" panose="02060603020205020403" pitchFamily="18" charset="0"/>
            <a:ea typeface="+mj-ea"/>
            <a:cs typeface="+mj-cs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_35909789_TF00564740" id="{12230FC0-A84F-41DD-838A-E3712E38F37D}" vid="{43AE05CB-3D2F-4B51-B658-EC6FCE224A03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35D37E-7F4E-4FAA-AEBF-D3016C5066C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94B36EA-CF11-40D0-93CA-F9002F3EA3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4D3619-0FAE-444B-BDB2-2354531561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Dark wood bemutató</Template>
  <TotalTime>51</TotalTime>
  <Words>199</Words>
  <Application>Microsoft Office PowerPoint</Application>
  <PresentationFormat>Szélesvásznú</PresentationFormat>
  <Paragraphs>29</Paragraphs>
  <Slides>7</Slides>
  <Notes>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</vt:lpstr>
      <vt:lpstr>Times New Roman</vt:lpstr>
      <vt:lpstr>Office-téma</vt:lpstr>
      <vt:lpstr>River-project bemutatása</vt:lpstr>
      <vt:lpstr>A feladat egy Python program elkészítése jelen esetben 3 fős csoportban  </vt:lpstr>
      <vt:lpstr>A Bőhm Tamás által rámbízott feladat a Getdata file létrehozása volt.   </vt:lpstr>
      <vt:lpstr>Getdata.py</vt:lpstr>
      <vt:lpstr>Gyakorlati megvalósítás</vt:lpstr>
      <vt:lpstr>A csapattal szóban illetve írásban tartottuk a kapcsolatot. Amint egy rész feladattal kész lettem pl. Min_river rögtön a github-ra feltöltöttem. A feladat megoldásához szükséges kódok többsége for loop volt. Ezeket előzetes tanulmányaink során már alkalmaztuk így nem ért minket meglepetés. Köszönjük!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River-project bemutatása</dc:title>
  <dc:creator>Zoltán Dóczi</dc:creator>
  <cp:lastModifiedBy>Zoltán Dóczi</cp:lastModifiedBy>
  <cp:revision>8</cp:revision>
  <dcterms:created xsi:type="dcterms:W3CDTF">2021-01-10T17:04:39Z</dcterms:created>
  <dcterms:modified xsi:type="dcterms:W3CDTF">2021-01-10T17:58:15Z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