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92" r:id="rId6"/>
    <p:sldId id="297" r:id="rId7"/>
    <p:sldId id="283" r:id="rId8"/>
    <p:sldId id="298" r:id="rId9"/>
    <p:sldId id="296" r:id="rId10"/>
    <p:sldId id="256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ltán Dóczi" initials="ZD" lastIdx="1" clrIdx="0">
    <p:extLst>
      <p:ext uri="{19B8F6BF-5375-455C-9EA6-DF929625EA0E}">
        <p15:presenceInfo xmlns:p15="http://schemas.microsoft.com/office/powerpoint/2012/main" userId="795a800a06711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3F9754-5081-4D17-A8EB-72A163BA5836}" type="datetime1">
              <a:rPr lang="hu-HU" noProof="1" dirty="0" smtClean="0"/>
              <a:t>2021. 01. 13.</a:t>
            </a:fld>
            <a:endParaRPr lang="hu-HU" noProof="1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hu-HU" noProof="1" dirty="0" smtClean="0"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0BB8C9-9FC7-44D8-B340-3639E73CD288}" type="datetime1">
              <a:rPr lang="hu-HU" noProof="1" smtClean="0"/>
              <a:t>2021. 01. 13.</a:t>
            </a:fld>
            <a:endParaRPr lang="hu-HU" noProof="1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1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hu-HU" noProof="1" dirty="0" smtClean="0"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1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7907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2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6888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3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30664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4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9244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5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8105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6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04520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7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227184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zis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bemutató címének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1"/>
              <a:t>Mintacím stílusának szerkesztése</a:t>
            </a:r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12" name="Szöveg helye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13" name="Tartalom helye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15" name="Tartalom helye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cím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lcím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5" name="Szöveg hely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7" name="Szöveg hely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bemutató címének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folytonos átmenet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15" name="Szöveg helye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hu-HU" noProof="1"/>
              <a:t>Mintaszöveg szerkesztése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rtlCol="0"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hu-HU" noProof="1"/>
              <a:t>Mintaszöveg szerkesztése</a:t>
            </a:r>
          </a:p>
        </p:txBody>
      </p:sp>
      <p:sp>
        <p:nvSpPr>
          <p:cNvPr id="12" name="Kép helyőrzője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5997" y="651641"/>
            <a:ext cx="5472002" cy="505434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1"/>
              <a:t>Kép hozzáadásához kattintson az ikonra</a:t>
            </a:r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zis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folytonos átmenet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rtlCol="0"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hu-HU" noProof="1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zis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folytonos átmenet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zis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zis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al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zis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cím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Összehasonlítás bal helyőrző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2" name="Összehasonlítás bal helyőrző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8" name="Szöveg hely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y 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Felirat megadása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öszönő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Köszönjük!</a:t>
            </a:r>
          </a:p>
        </p:txBody>
      </p:sp>
      <p:sp>
        <p:nvSpPr>
          <p:cNvPr id="3" name="Szöveg helye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.</a:t>
            </a:r>
          </a:p>
        </p:txBody>
      </p:sp>
      <p:sp>
        <p:nvSpPr>
          <p:cNvPr id="20" name="Szöveg helye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Telefonszám</a:t>
            </a:r>
          </a:p>
        </p:txBody>
      </p:sp>
      <p:sp>
        <p:nvSpPr>
          <p:cNvPr id="21" name="Szöveg helye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E-mail vagy közösség média fogópontja</a:t>
            </a:r>
          </a:p>
        </p:txBody>
      </p:sp>
      <p:sp>
        <p:nvSpPr>
          <p:cNvPr id="22" name="Szöveg helye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Cég webhelye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23" name="Szöveg helye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Teljes név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hu-HU" noProof="1"/>
              <a:t>Kattintson ide a lapcím szerkesztéséhez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hu-HU" sz="2000" b="1" spc="0" noProof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Contoso</a:t>
            </a:r>
            <a:br>
              <a:rPr lang="hu-HU" sz="2000" b="1" spc="0" baseline="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100" b="0" i="1" spc="60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hu-hu/article/bemutat%c3%b3-szerkeszt%c3%a9se-ff353d37-742a-4aa8-8bdd-6b1f488127a2?ui=hu-HU&amp;rs=hu-HU&amp;ad=H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Fekete faerezet" title="Fekete faerezet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5321927"/>
          </a:xfrm>
        </p:spPr>
        <p:txBody>
          <a:bodyPr rtlCol="0"/>
          <a:lstStyle/>
          <a:p>
            <a:pPr rtl="0"/>
            <a:r>
              <a:rPr lang="hu-HU" noProof="1"/>
              <a:t>River-project bemutatása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rtlCol="0"/>
          <a:lstStyle/>
          <a:p>
            <a:pPr rtl="0"/>
            <a:r>
              <a:rPr lang="hu-HU" noProof="1"/>
              <a:t>Készítette:           </a:t>
            </a:r>
          </a:p>
          <a:p>
            <a:pPr rtl="0"/>
            <a:r>
              <a:rPr lang="hu-HU" noProof="1"/>
              <a:t>Dóczi Zoltán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Középről induló egyetlen tűzijáték" title="Középről induló egyetlen tűzijáték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8506" y="262244"/>
            <a:ext cx="11899494" cy="6060155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0" y="804500"/>
            <a:ext cx="6527222" cy="3818712"/>
          </a:xfrm>
        </p:spPr>
        <p:txBody>
          <a:bodyPr rtlCol="0"/>
          <a:lstStyle/>
          <a:p>
            <a:pPr rtl="0"/>
            <a:r>
              <a:rPr lang="hu-HU" sz="4000" noProof="1"/>
              <a:t>A feladat egy Python program elkészítése jelen esetben 3 fős csoportban  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A05E9190-B9AD-4D95-9925-1F0C49F2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776186"/>
            <a:ext cx="4416587" cy="834501"/>
          </a:xfrm>
        </p:spPr>
        <p:txBody>
          <a:bodyPr/>
          <a:lstStyle/>
          <a:p>
            <a:r>
              <a:rPr lang="hu-HU" dirty="0"/>
              <a:t>A project határideje:</a:t>
            </a:r>
          </a:p>
          <a:p>
            <a:r>
              <a:rPr lang="hu-HU" dirty="0"/>
              <a:t>2021.01.11. 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Tábla textúra üresen, írás nélkül" title="Tábla textúra üresen, írás nélkül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538" y="653845"/>
            <a:ext cx="7325371" cy="4701563"/>
          </a:xfrm>
        </p:spPr>
        <p:txBody>
          <a:bodyPr rtlCol="0"/>
          <a:lstStyle/>
          <a:p>
            <a:pPr algn="ctr" rtl="0"/>
            <a:r>
              <a:rPr lang="hu-HU" sz="3200" noProof="1"/>
              <a:t>A Bőhm Tamás által rámbízott feladat a Getdata file létrehozása volt.</a:t>
            </a:r>
            <a:br>
              <a:rPr lang="hu-HU" sz="1200" noProof="1"/>
            </a:br>
            <a:br>
              <a:rPr lang="hu-HU" sz="3600" noProof="1"/>
            </a:br>
            <a:br>
              <a:rPr lang="hu-HU" sz="3600" noProof="1"/>
            </a:br>
            <a:endParaRPr lang="hu-HU" sz="3600" noProof="1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876144"/>
          </a:xfrm>
        </p:spPr>
        <p:txBody>
          <a:bodyPr rtlCol="0"/>
          <a:lstStyle/>
          <a:p>
            <a:pPr rtl="0"/>
            <a:r>
              <a:rPr lang="hu-HU" noProof="1"/>
              <a:t>Az alábbi diákban a saját szemszögömből mutatom be a projektet.</a:t>
            </a:r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Absztrakt sokszög-architektúra" title="Absztrakt sokszög-architektúra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54447" y="363985"/>
            <a:ext cx="5472000" cy="5637320"/>
          </a:xfrm>
        </p:spPr>
        <p:txBody>
          <a:bodyPr rtlCol="0" anchor="t"/>
          <a:lstStyle/>
          <a:p>
            <a:pPr marL="0" indent="0">
              <a:buNone/>
            </a:pPr>
            <a:endParaRPr lang="hu-HU" noProof="1"/>
          </a:p>
          <a:p>
            <a:r>
              <a:rPr lang="hu-HU" noProof="1"/>
              <a:t>Tudnia kellett Minimum és Maximum értékeket számolni.</a:t>
            </a:r>
          </a:p>
          <a:p>
            <a:r>
              <a:rPr lang="hu-HU" noProof="1"/>
              <a:t>Képesnek kellett lennie átlagot számolni</a:t>
            </a:r>
          </a:p>
          <a:p>
            <a:r>
              <a:rPr lang="hu-HU" noProof="1"/>
              <a:t>Bizonyos file rekordjait a képernyőre írni.</a:t>
            </a:r>
          </a:p>
          <a:p>
            <a:endParaRPr lang="hu-HU" noProof="1"/>
          </a:p>
          <a:p>
            <a:pPr marL="0" indent="0">
              <a:buNone/>
            </a:pPr>
            <a:endParaRPr lang="hu-HU" noProof="1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sz="4000" noProof="1"/>
              <a:t>Getdata.py</a:t>
            </a:r>
          </a:p>
        </p:txBody>
      </p:sp>
      <p:sp>
        <p:nvSpPr>
          <p:cNvPr id="25" name="Alcím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</p:spPr>
        <p:txBody>
          <a:bodyPr rtlCol="0"/>
          <a:lstStyle/>
          <a:p>
            <a:pPr rtl="0"/>
            <a:r>
              <a:rPr lang="hu-HU" noProof="1"/>
              <a:t>A file az alábbi tulajdonságokkal kellett, hogy rendelkezzen.:</a:t>
            </a:r>
            <a:br>
              <a:rPr lang="hu-HU" noProof="1"/>
            </a:br>
            <a:r>
              <a:rPr lang="hu-HU" noProof="1">
                <a:sym typeface="Wingdings" panose="05000000000000000000" pitchFamily="2" charset="2"/>
              </a:rPr>
              <a:t></a:t>
            </a:r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Absztrakt sokszög-architektúra" title="Absztrakt sokszög-architektúra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noProof="1"/>
              <a:t>Gyakorlati megvalósítás</a:t>
            </a:r>
          </a:p>
        </p:txBody>
      </p:sp>
      <p:sp>
        <p:nvSpPr>
          <p:cNvPr id="25" name="Alcím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noProof="1"/>
              <a:t>Github verziókezelőt használtuk</a:t>
            </a:r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417250"/>
            <a:ext cx="5472000" cy="5521911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noProof="1"/>
              <a:t>A kész projekt létrejöttéhez elengedhetetlen volt Tamás szakmai tudása.</a:t>
            </a:r>
          </a:p>
          <a:p>
            <a:pPr marL="0" indent="0" rtl="0">
              <a:buNone/>
            </a:pPr>
            <a:r>
              <a:rPr lang="hu-HU" noProof="1"/>
              <a:t>A felmerülő problémákban szinte azonnal és türelmesen segített.</a:t>
            </a:r>
          </a:p>
          <a:p>
            <a:pPr marL="0" indent="0" rtl="0">
              <a:buNone/>
            </a:pPr>
            <a:r>
              <a:rPr lang="hu-HU" noProof="1"/>
              <a:t>A Getdata.py program elkészítése egy napot vett igénybe, a többi nap a teszteléssel és a program finomításával telt.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E6E0595-59E2-450A-A333-F39F6574D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701" y="147229"/>
            <a:ext cx="5857433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 descr="Gyors haladás egy ívelő alagúton át" title="Gyors haladás egy ívelő alagúton át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3" b="23"/>
          <a:stretch>
            <a:fillRect/>
          </a:stretch>
        </p:blipFill>
        <p:spPr>
          <a:xfrm>
            <a:off x="0" y="8680"/>
            <a:ext cx="11905200" cy="6570000"/>
          </a:xfrm>
        </p:spPr>
      </p:pic>
      <p:sp>
        <p:nvSpPr>
          <p:cNvPr id="13" name="Cím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7" y="360000"/>
            <a:ext cx="5954983" cy="4716572"/>
          </a:xfrm>
        </p:spPr>
        <p:txBody>
          <a:bodyPr rtlCol="0"/>
          <a:lstStyle/>
          <a:p>
            <a:pPr marL="266700" lvl="1" indent="0">
              <a:buNone/>
            </a:pPr>
            <a:r>
              <a:rPr lang="hu-HU" sz="2000" noProof="1">
                <a:solidFill>
                  <a:schemeClr val="bg1"/>
                </a:solidFill>
              </a:rPr>
              <a:t>A csapattal szóban illetve írásban tartottuk a kapcsolatot.</a:t>
            </a:r>
            <a:br>
              <a:rPr lang="hu-HU" sz="2000" noProof="1">
                <a:solidFill>
                  <a:schemeClr val="bg1"/>
                </a:solidFill>
              </a:rPr>
            </a:br>
            <a:r>
              <a:rPr lang="hu-HU" sz="2000" noProof="1">
                <a:solidFill>
                  <a:schemeClr val="bg1"/>
                </a:solidFill>
              </a:rPr>
              <a:t>Amint egy rész feladattal kész lettem pl. Min_river rögtön a github-ra feltöltöttem.</a:t>
            </a:r>
            <a:br>
              <a:rPr lang="hu-HU" sz="2000" noProof="1">
                <a:solidFill>
                  <a:schemeClr val="bg1"/>
                </a:solidFill>
              </a:rPr>
            </a:br>
            <a:r>
              <a:rPr lang="hu-HU" sz="2000" noProof="1">
                <a:solidFill>
                  <a:schemeClr val="bg1"/>
                </a:solidFill>
              </a:rPr>
              <a:t>A feladat megoldásához szükséges kódok többsége for loop volt.</a:t>
            </a:r>
            <a:br>
              <a:rPr lang="hu-HU" sz="2000" noProof="1">
                <a:solidFill>
                  <a:schemeClr val="bg1"/>
                </a:solidFill>
              </a:rPr>
            </a:br>
            <a:r>
              <a:rPr lang="hu-HU" sz="2000" noProof="1">
                <a:solidFill>
                  <a:schemeClr val="bg1"/>
                </a:solidFill>
              </a:rPr>
              <a:t>Ezeket előzetes tanulmányaink során már alkalmaztuk így nem ért minket meglepetés.</a:t>
            </a:r>
            <a:br>
              <a:rPr lang="hu-HU" noProof="1"/>
            </a:br>
            <a:r>
              <a:rPr lang="hu-HU" noProof="1"/>
              <a:t>Köszönjük!</a:t>
            </a:r>
          </a:p>
        </p:txBody>
      </p:sp>
      <p:sp>
        <p:nvSpPr>
          <p:cNvPr id="14" name="kialakítás mező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163" y="999872"/>
            <a:ext cx="4416588" cy="1421429"/>
          </a:xfrm>
        </p:spPr>
        <p:txBody>
          <a:bodyPr rtlCol="0"/>
          <a:lstStyle/>
          <a:p>
            <a:pPr rtl="0"/>
            <a:r>
              <a:rPr lang="hu-HU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projektről pár szóban: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6000" u="sng" noProof="1">
                <a:solidFill>
                  <a:schemeClr val="bg1"/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5909789_TF00564740" id="{12230FC0-A84F-41DD-838A-E3712E38F37D}" vid="{43AE05CB-3D2F-4B51-B658-EC6FCE224A03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bemutató</Template>
  <TotalTime>175</TotalTime>
  <Words>199</Words>
  <Application>Microsoft Office PowerPoint</Application>
  <PresentationFormat>Szélesvásznú</PresentationFormat>
  <Paragraphs>29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Office-téma</vt:lpstr>
      <vt:lpstr>River-project bemutatása</vt:lpstr>
      <vt:lpstr>A feladat egy Python program elkészítése jelen esetben 3 fős csoportban  </vt:lpstr>
      <vt:lpstr>A Bőhm Tamás által rámbízott feladat a Getdata file létrehozása volt.   </vt:lpstr>
      <vt:lpstr>Getdata.py</vt:lpstr>
      <vt:lpstr>Gyakorlati megvalósítás</vt:lpstr>
      <vt:lpstr>A csapattal szóban illetve írásban tartottuk a kapcsolatot. Amint egy rész feladattal kész lettem pl. Min_river rögtön a github-ra feltöltöttem. A feladat megoldásához szükséges kódok többsége for loop volt. Ezeket előzetes tanulmányaink során már alkalmaztuk így nem ért minket meglepetés. Köszönjük!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River-project bemutatása</dc:title>
  <dc:creator>Zoltán Dóczi</dc:creator>
  <cp:lastModifiedBy>Zoltán Dóczi</cp:lastModifiedBy>
  <cp:revision>9</cp:revision>
  <dcterms:created xsi:type="dcterms:W3CDTF">2021-01-10T17:04:39Z</dcterms:created>
  <dcterms:modified xsi:type="dcterms:W3CDTF">2021-01-13T20:55:15Z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