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6" r:id="rId3"/>
    <p:sldId id="269" r:id="rId4"/>
    <p:sldId id="285" r:id="rId5"/>
    <p:sldId id="311" r:id="rId6"/>
    <p:sldId id="33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4" autoAdjust="0"/>
    <p:restoredTop sz="94660"/>
  </p:normalViewPr>
  <p:slideViewPr>
    <p:cSldViewPr>
      <p:cViewPr varScale="1">
        <p:scale>
          <a:sx n="72" d="100"/>
          <a:sy n="72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CDF5-2430-4D55-BDFF-128075BBB007}" type="datetimeFigureOut">
              <a:rPr lang="en-US" smtClean="0"/>
              <a:pPr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5b, Fall,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CSU-Chico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W5-a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coding exercise</a:t>
            </a:r>
          </a:p>
          <a:p>
            <a:r>
              <a:rPr lang="en-US" dirty="0" smtClean="0"/>
              <a:t>Memory map</a:t>
            </a:r>
          </a:p>
          <a:p>
            <a:r>
              <a:rPr lang="en-US" dirty="0" smtClean="0"/>
              <a:t>Memory and peripherals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Refer to STM32F3 Data sheet. (posted on BB)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Endians</a:t>
            </a:r>
            <a:endParaRPr lang="en-US" dirty="0" smtClean="0"/>
          </a:p>
          <a:p>
            <a:r>
              <a:rPr lang="en-US" dirty="0" smtClean="0"/>
              <a:t>Memory alignment</a:t>
            </a:r>
          </a:p>
          <a:p>
            <a:r>
              <a:rPr lang="en-US" dirty="0" smtClean="0"/>
              <a:t>Quiz </a:t>
            </a:r>
            <a:r>
              <a:rPr lang="en-US" dirty="0" smtClean="0"/>
              <a:t>1 preview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assignment: Chapter 6.</a:t>
            </a:r>
          </a:p>
          <a:p>
            <a:r>
              <a:rPr lang="en-US" dirty="0" smtClean="0"/>
              <a:t>Skip 6.7.4, 6.8-6.12</a:t>
            </a:r>
          </a:p>
          <a:p>
            <a:r>
              <a:rPr lang="en-US" dirty="0" smtClean="0"/>
              <a:t>Quiz 1 on 2/26 (Fri)</a:t>
            </a:r>
          </a:p>
          <a:p>
            <a:r>
              <a:rPr lang="en-US" dirty="0" smtClean="0"/>
              <a:t>Homework 1 due on 2/28(Sun)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</a:t>
            </a:r>
            <a:r>
              <a:rPr lang="en-US" dirty="0" err="1" smtClean="0"/>
              <a:t>endian</a:t>
            </a:r>
            <a:r>
              <a:rPr lang="en-US" dirty="0" smtClean="0"/>
              <a:t> has LSB at bit[0].</a:t>
            </a:r>
          </a:p>
          <a:p>
            <a:r>
              <a:rPr lang="en-US" dirty="0" smtClean="0"/>
              <a:t>Big </a:t>
            </a:r>
            <a:r>
              <a:rPr lang="en-US" dirty="0" err="1" smtClean="0"/>
              <a:t>endian</a:t>
            </a:r>
            <a:r>
              <a:rPr lang="en-US" dirty="0" smtClean="0"/>
              <a:t> has MSB at bit[0].</a:t>
            </a:r>
          </a:p>
          <a:p>
            <a:r>
              <a:rPr lang="en-US" dirty="0" smtClean="0"/>
              <a:t>Default is little </a:t>
            </a:r>
            <a:r>
              <a:rPr lang="en-US" dirty="0" err="1" smtClean="0"/>
              <a:t>endian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Endianess</a:t>
            </a:r>
            <a:r>
              <a:rPr lang="en-US" dirty="0" smtClean="0"/>
              <a:t> of the system can be changed but only at reset.</a:t>
            </a:r>
          </a:p>
          <a:p>
            <a:r>
              <a:rPr lang="en-US" dirty="0" smtClean="0"/>
              <a:t>In default mode, ARM </a:t>
            </a:r>
            <a:r>
              <a:rPr lang="en-US" dirty="0" err="1" smtClean="0"/>
              <a:t>Cortext</a:t>
            </a:r>
            <a:r>
              <a:rPr lang="en-US" dirty="0" smtClean="0"/>
              <a:t> M4 is in the little </a:t>
            </a:r>
            <a:r>
              <a:rPr lang="en-US" dirty="0" err="1" smtClean="0"/>
              <a:t>endian</a:t>
            </a:r>
            <a:r>
              <a:rPr lang="en-US" dirty="0" smtClean="0"/>
              <a:t> mode.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word address has an ending bits of [00], i.e. multiples of 4.</a:t>
            </a:r>
          </a:p>
          <a:p>
            <a:r>
              <a:rPr lang="en-US" dirty="0" smtClean="0"/>
              <a:t>A half word has an address of ending bit [0], i.e. multiples of 2.</a:t>
            </a:r>
          </a:p>
          <a:p>
            <a:r>
              <a:rPr lang="en-US" dirty="0" smtClean="0"/>
              <a:t>ARM architecture allows unaligned memory for better compact storage.</a:t>
            </a:r>
          </a:p>
          <a:p>
            <a:r>
              <a:rPr lang="en-US" dirty="0" smtClean="0"/>
              <a:t>But unaligned memory is slow in process. </a:t>
            </a:r>
          </a:p>
          <a:p>
            <a:r>
              <a:rPr lang="en-US" dirty="0" smtClean="0"/>
              <a:t>Some instructions (stack, bit band operations) require aligned memory.</a:t>
            </a:r>
          </a:p>
          <a:p>
            <a:r>
              <a:rPr lang="en-US" i="1" dirty="0" smtClean="0"/>
              <a:t>align</a:t>
            </a:r>
            <a:r>
              <a:rPr lang="en-US" dirty="0" smtClean="0"/>
              <a:t> is a directive to enforce memory alignment.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192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EECE237 Introduction to Embedded System</vt:lpstr>
      <vt:lpstr>Review W5-a</vt:lpstr>
      <vt:lpstr>Today’s Topics</vt:lpstr>
      <vt:lpstr>Assignments</vt:lpstr>
      <vt:lpstr>Endians</vt:lpstr>
      <vt:lpstr>Memory Alignment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186</cp:revision>
  <dcterms:created xsi:type="dcterms:W3CDTF">2015-08-27T03:31:18Z</dcterms:created>
  <dcterms:modified xsi:type="dcterms:W3CDTF">2016-02-24T00:15:26Z</dcterms:modified>
</cp:coreProperties>
</file>