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6" r:id="rId3"/>
    <p:sldId id="269" r:id="rId4"/>
    <p:sldId id="285" r:id="rId5"/>
    <p:sldId id="338" r:id="rId6"/>
    <p:sldId id="333" r:id="rId7"/>
    <p:sldId id="334" r:id="rId8"/>
    <p:sldId id="335" r:id="rId9"/>
    <p:sldId id="336" r:id="rId10"/>
    <p:sldId id="33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 autoAdjust="0"/>
    <p:restoredTop sz="94660"/>
  </p:normalViewPr>
  <p:slideViewPr>
    <p:cSldViewPr>
      <p:cViewPr varScale="1">
        <p:scale>
          <a:sx n="72" d="100"/>
          <a:sy n="7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6FD08-CD0F-4AFE-B988-8B76A131C96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97EC5-101C-4F6C-943B-1D8836A22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31F1-13BF-4BF1-B300-E8942B07249B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55FA-7EA8-427D-9AF7-E45C51B60447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EA46-71F4-4CE7-A0F1-435BF3E524A1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08F2-EBA9-4586-9891-1B511B880EF8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C8AC-1E09-4366-A9A9-726F898773B9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CB7-CB95-40A6-8C27-C26C6B2C0636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59FA-19FA-469A-B796-9D76596A3E73}" type="datetime1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E753-B5C0-4943-B053-CE449C4CA2A4}" type="datetime1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6455-480D-413F-8E33-0DCB329EA5BE}" type="datetime1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8A26-F302-4032-B5D2-8F8D94FAD45E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164F-A478-438E-AE50-259D364E4A58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6E39-3556-48B4-98EA-23FED4A6665E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5c,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Bit band-2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Boolean data storage is possible.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Bit band operation is a single operation. Read/modify/write operation is locked (atomized), and cannot be broken by multitasking or system exception. 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Refer to Fig 6.12~6.15 (p212~215)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W5-b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r>
              <a:rPr lang="en-US" dirty="0" err="1" smtClean="0"/>
              <a:t>Endians</a:t>
            </a:r>
            <a:endParaRPr lang="en-US" dirty="0" smtClean="0"/>
          </a:p>
          <a:p>
            <a:r>
              <a:rPr lang="en-US" dirty="0" smtClean="0"/>
              <a:t>Memory alignment</a:t>
            </a:r>
          </a:p>
          <a:p>
            <a:r>
              <a:rPr lang="en-US" dirty="0" smtClean="0"/>
              <a:t>Quiz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Bit-band operation</a:t>
            </a:r>
          </a:p>
          <a:p>
            <a:r>
              <a:rPr lang="en-US" dirty="0" smtClean="0"/>
              <a:t>Quiz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assignment: Reference Manual-RM0316 Ver. 6</a:t>
            </a:r>
          </a:p>
          <a:p>
            <a:pPr>
              <a:buNone/>
            </a:pPr>
            <a:r>
              <a:rPr lang="en-US" dirty="0" smtClean="0"/>
              <a:t>	&lt;http://www.st.com/web/en/resource/technical/document/reference_manual/DM00043574.pdf&gt;</a:t>
            </a:r>
          </a:p>
          <a:p>
            <a:r>
              <a:rPr lang="en-US" dirty="0" smtClean="0"/>
              <a:t>Homework 1 due on 2/28(Sun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Homework-1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folder and the source code.</a:t>
            </a:r>
          </a:p>
          <a:p>
            <a:r>
              <a:rPr lang="en-US" dirty="0" smtClean="0"/>
              <a:t>SRAM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Band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Cortex allows direct bit access in two memory regions (1MB each) by bit band operation.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SRAM 		0x2000 0000~0x200F FFFF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Peripheral	0x4000 0000~0x400F FFFF </a:t>
            </a:r>
          </a:p>
          <a:p>
            <a:pPr marL="514350" indent="-514350"/>
            <a:r>
              <a:rPr lang="en-US" dirty="0" smtClean="0"/>
              <a:t>Each region has a alias region.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SRAM	0x2200 0000~0x23FF FFFF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Peripheral	0x4200 0000~0x43FF FFFF</a:t>
            </a:r>
          </a:p>
          <a:p>
            <a:pPr marL="514350" indent="-514350"/>
            <a:r>
              <a:rPr lang="en-US" dirty="0" smtClean="0"/>
              <a:t>Each bit in the bit-band region has a matching LSB bit of a word in the alias region.</a:t>
            </a:r>
          </a:p>
          <a:p>
            <a:pPr marL="514350" indent="-514350"/>
            <a:r>
              <a:rPr lang="en-US" dirty="0" smtClean="0"/>
              <a:t>Ex. 0x2000 0000 bit[0] =&gt;  0x2200 0000 bit[0]</a:t>
            </a:r>
          </a:p>
          <a:p>
            <a:pPr marL="914400" lvl="1" indent="-514350">
              <a:buNone/>
            </a:pPr>
            <a:r>
              <a:rPr lang="en-US" dirty="0" smtClean="0"/>
              <a:t>	</a:t>
            </a:r>
            <a:r>
              <a:rPr lang="en-US" sz="3000" dirty="0" smtClean="0"/>
              <a:t> 0x2000 2000 bit[2]=&gt;0x2200 0008 bit[0]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Read-Modify-Write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read/write a LSB bit only in the bit-band alias region. (bit-band operation)</a:t>
            </a:r>
          </a:p>
          <a:p>
            <a:r>
              <a:rPr lang="en-US" dirty="0" smtClean="0"/>
              <a:t> When a code writes on the alias region, actual operation occurs in the band region in a single sequence of read-modify-write.</a:t>
            </a:r>
          </a:p>
          <a:p>
            <a:r>
              <a:rPr lang="en-US" dirty="0" smtClean="0"/>
              <a:t>A Bit-band operation is a single operation. Thus it cannot be broken (i.e. atomized).This operation is done by hardware (micro-codes).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09600"/>
            <a:ext cx="476019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33800"/>
            <a:ext cx="475510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Bit Band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Bit operation with less codes.</a:t>
            </a:r>
          </a:p>
          <a:p>
            <a:pPr marL="914400" lvl="1" indent="-514350">
              <a:buNone/>
            </a:pPr>
            <a:r>
              <a:rPr lang="en-US" dirty="0" smtClean="0"/>
              <a:t>Without bit band</a:t>
            </a:r>
          </a:p>
          <a:p>
            <a:pPr marL="1314450" lvl="2" indent="-514350">
              <a:buNone/>
            </a:pPr>
            <a:r>
              <a:rPr lang="en-US" dirty="0" smtClean="0"/>
              <a:t>LDR  R0,  =0x20000000		;Set up address</a:t>
            </a:r>
          </a:p>
          <a:p>
            <a:pPr marL="1314450" lvl="2" indent="-514350">
              <a:buNone/>
            </a:pPr>
            <a:r>
              <a:rPr lang="en-US" dirty="0" smtClean="0"/>
              <a:t>LDR  R1, [R0]			;Read</a:t>
            </a:r>
          </a:p>
          <a:p>
            <a:pPr marL="1314450" lvl="2" indent="-514350">
              <a:buNone/>
            </a:pPr>
            <a:r>
              <a:rPr lang="en-US" dirty="0" smtClean="0"/>
              <a:t>ORR R1,  #0x4			;Modify. Set bit[2]</a:t>
            </a:r>
          </a:p>
          <a:p>
            <a:pPr marL="1314450" lvl="2" indent="-514350">
              <a:buNone/>
            </a:pPr>
            <a:r>
              <a:rPr lang="en-US" dirty="0" smtClean="0"/>
              <a:t>STR  R1,  [R0]			;Store back</a:t>
            </a:r>
          </a:p>
          <a:p>
            <a:pPr marL="914400" lvl="1" indent="-514350">
              <a:buNone/>
            </a:pPr>
            <a:r>
              <a:rPr lang="en-US" dirty="0" smtClean="0"/>
              <a:t>With Bit band</a:t>
            </a:r>
          </a:p>
          <a:p>
            <a:pPr marL="1314450" lvl="2" indent="-514350">
              <a:buNone/>
            </a:pPr>
            <a:r>
              <a:rPr lang="en-US" dirty="0" smtClean="0"/>
              <a:t>LDR  R0,  =0x2200 0008	;Set up address</a:t>
            </a:r>
          </a:p>
          <a:p>
            <a:pPr marL="1314450" lvl="2" indent="-514350">
              <a:buNone/>
            </a:pPr>
            <a:r>
              <a:rPr lang="en-US" dirty="0" smtClean="0"/>
              <a:t>MOV  R1,  #1			;Set up data</a:t>
            </a:r>
          </a:p>
          <a:p>
            <a:pPr marL="1314450" lvl="2" indent="-514350">
              <a:buNone/>
            </a:pPr>
            <a:r>
              <a:rPr lang="en-US" dirty="0" smtClean="0"/>
              <a:t>STR  R1,  [R0]			;Write on the alias.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239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EECE237 Introduction to Embedded System</vt:lpstr>
      <vt:lpstr>Review W5-b</vt:lpstr>
      <vt:lpstr>Today’s Topics</vt:lpstr>
      <vt:lpstr>Announcement</vt:lpstr>
      <vt:lpstr>Homework-1 Discussion</vt:lpstr>
      <vt:lpstr>Bit Band Operation</vt:lpstr>
      <vt:lpstr>Read-Modify-Write Operation</vt:lpstr>
      <vt:lpstr>Slide 8</vt:lpstr>
      <vt:lpstr>Advantages of Bit Band -1</vt:lpstr>
      <vt:lpstr>Advantages of Bit band-2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198</cp:revision>
  <dcterms:created xsi:type="dcterms:W3CDTF">2015-08-27T03:31:18Z</dcterms:created>
  <dcterms:modified xsi:type="dcterms:W3CDTF">2016-02-26T05:28:38Z</dcterms:modified>
</cp:coreProperties>
</file>