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96" r:id="rId3"/>
    <p:sldId id="269" r:id="rId4"/>
    <p:sldId id="285" r:id="rId5"/>
    <p:sldId id="323" r:id="rId6"/>
    <p:sldId id="321" r:id="rId7"/>
    <p:sldId id="319" r:id="rId8"/>
    <p:sldId id="325" r:id="rId9"/>
    <p:sldId id="327" r:id="rId10"/>
    <p:sldId id="320" r:id="rId11"/>
    <p:sldId id="324" r:id="rId12"/>
    <p:sldId id="32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3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DEC3F-8931-47C5-9AB4-6996EA63DA8C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D1E03-B9D6-4CB4-BED6-45F2D140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97C6-8166-44D2-A189-6D04ADFF9FED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9CA3-EA71-4B1A-9C34-0D6F8E613325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508D-7440-47E9-96EF-E72BB6B4123F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9B3C-36DC-4A1B-819B-C44A83779E92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D04-675F-4B79-842F-FF1A37CE65D3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6312-B0BB-4A6F-A1DC-5D629687B0A6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33ED-3ED1-4E36-89AE-62162F7D9D1F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5358-BCE1-4607-BC86-E87A6785BEF8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F3C7-BC1E-45C0-8978-67F1E6E743DA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5D85-F471-46DA-A194-D5E834F82FC6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D8C8-501D-4E48-AA2D-6B63A01D5CB0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D39A-8B9A-4BC0-92ED-15044B6E5830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EECE237</a:t>
            </a:r>
            <a:br>
              <a:rPr lang="en-US" dirty="0" smtClean="0"/>
            </a:br>
            <a:r>
              <a:rPr lang="en-US" dirty="0" smtClean="0"/>
              <a:t>Introduction to Embedded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/>
          <a:lstStyle/>
          <a:p>
            <a:r>
              <a:rPr lang="en-US" dirty="0" err="1" smtClean="0"/>
              <a:t>Sukgi</a:t>
            </a:r>
            <a:r>
              <a:rPr lang="en-US" dirty="0" smtClean="0"/>
              <a:t> Choi, Ph.D.</a:t>
            </a:r>
          </a:p>
          <a:p>
            <a:endParaRPr lang="en-US" dirty="0" smtClean="0"/>
          </a:p>
          <a:p>
            <a:r>
              <a:rPr lang="en-US" dirty="0" smtClean="0"/>
              <a:t>Week 6a, Spring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STM32F Discovery 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Reset button is connected to NRST  </a:t>
            </a:r>
            <a:r>
              <a:rPr lang="en-US" smtClean="0"/>
              <a:t>(pin 14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User button is connect to PA0 (pin 23)</a:t>
            </a:r>
          </a:p>
          <a:p>
            <a:r>
              <a:rPr lang="en-US" dirty="0" smtClean="0"/>
              <a:t>8 LED are connected to PE8~PE15 (pins 39~46)</a:t>
            </a:r>
          </a:p>
          <a:p>
            <a:r>
              <a:rPr lang="en-US" dirty="0" smtClean="0"/>
              <a:t>USB1 is connected to PA11 (pin 70)</a:t>
            </a:r>
          </a:p>
          <a:p>
            <a:r>
              <a:rPr lang="en-US" dirty="0" smtClean="0"/>
              <a:t>USB2 is connected to PA12 (pin 71)</a:t>
            </a:r>
          </a:p>
          <a:p>
            <a:r>
              <a:rPr lang="en-US" dirty="0" smtClean="0"/>
              <a:t>L3GD20 (Gyroscope) is connected to PA5~7.</a:t>
            </a:r>
          </a:p>
          <a:p>
            <a:r>
              <a:rPr lang="en-US" dirty="0" smtClean="0"/>
              <a:t>LSM303DLHC (e-compass) is connected to PB6&amp;7.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Kit PCB Schematic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7868" y="1447800"/>
            <a:ext cx="652893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 of AHB2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3733799"/>
          </a:xfrm>
        </p:spPr>
        <p:txBody>
          <a:bodyPr/>
          <a:lstStyle/>
          <a:p>
            <a:r>
              <a:rPr lang="en-US" dirty="0" smtClean="0"/>
              <a:t>Base addresses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GPIOA:0x4800 0000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GPIOB:0x4800 0400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GPIOC: 0x4800 0800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GPIOD:0x4800 0C00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GPIOE: 0x4800 100</a:t>
            </a:r>
          </a:p>
          <a:p>
            <a:pPr>
              <a:buNone/>
            </a:pPr>
            <a:r>
              <a:rPr lang="en-US" sz="2400" dirty="0" smtClean="0"/>
              <a:t>(p50 Datasheet)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600200"/>
            <a:ext cx="525109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W5-c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Bit-band operation</a:t>
            </a:r>
          </a:p>
          <a:p>
            <a:r>
              <a:rPr lang="en-US" dirty="0" smtClean="0"/>
              <a:t>Quiz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STM32F303 Device pins</a:t>
            </a:r>
          </a:p>
          <a:p>
            <a:r>
              <a:rPr lang="en-US" dirty="0" smtClean="0"/>
              <a:t>STM32F3 Discovery kit I/O pins</a:t>
            </a:r>
          </a:p>
          <a:p>
            <a:r>
              <a:rPr lang="en-US" dirty="0" smtClean="0"/>
              <a:t>GPIO ports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2211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Reading Assignment 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STM32F303xC Data Sheet (Rev 8)</a:t>
            </a:r>
          </a:p>
          <a:p>
            <a:pPr marL="971550" lvl="1" indent="-514350"/>
            <a:r>
              <a:rPr lang="en-US" dirty="0" smtClean="0"/>
              <a:t>Chapter 4	Pin outs and pin description</a:t>
            </a:r>
          </a:p>
          <a:p>
            <a:pPr marL="971550" lvl="1" indent="-514350"/>
            <a:r>
              <a:rPr lang="en-US" dirty="0" smtClean="0"/>
              <a:t>Chapter 5	Memory mapping</a:t>
            </a:r>
          </a:p>
          <a:p>
            <a:pPr marL="971550" lvl="1" indent="-514350"/>
            <a:r>
              <a:rPr lang="en-US" i="1" dirty="0" smtClean="0">
                <a:solidFill>
                  <a:srgbClr val="0070C0"/>
                </a:solidFill>
              </a:rPr>
              <a:t>Emphasis on p32, 47, 49 and 50.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STM32F3 Reference manual (V.6)</a:t>
            </a:r>
          </a:p>
          <a:p>
            <a:pPr marL="971550" lvl="1" indent="-514350"/>
            <a:r>
              <a:rPr lang="en-US" dirty="0" smtClean="0"/>
              <a:t>Chapter 9	Reset and Clock Control (RCC)</a:t>
            </a:r>
          </a:p>
          <a:p>
            <a:pPr marL="971550" lvl="1" indent="-514350"/>
            <a:r>
              <a:rPr lang="en-US" dirty="0" smtClean="0"/>
              <a:t>Chapter 11	General Purpose I/Os (GPIO)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Lab work #1  (due 3/13).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LCD panels are coming on Wednesday (3/2).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Time Delay</a:t>
            </a:r>
          </a:p>
          <a:p>
            <a:r>
              <a:rPr lang="en-US" dirty="0" smtClean="0"/>
              <a:t>Sort the 5 data stored in the memory (0x20002000~0x20002014) in ascending order and store them in the memory (0x20002200~0x20002214).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40118"/>
            <a:ext cx="5883322" cy="492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STM32F303xC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STM32F303xC has 5 I/O ports</a:t>
            </a:r>
          </a:p>
          <a:p>
            <a:pPr lvl="1"/>
            <a:r>
              <a:rPr lang="en-US" dirty="0" smtClean="0"/>
              <a:t>PA, PB, PC, PD and PE</a:t>
            </a:r>
          </a:p>
          <a:p>
            <a:pPr lvl="1"/>
            <a:r>
              <a:rPr lang="en-US" dirty="0" smtClean="0"/>
              <a:t>Each port has 16 pins. </a:t>
            </a:r>
          </a:p>
          <a:p>
            <a:pPr lvl="1"/>
            <a:r>
              <a:rPr lang="en-US" dirty="0" smtClean="0"/>
              <a:t>Each port can work as an input or output port.</a:t>
            </a:r>
          </a:p>
          <a:p>
            <a:r>
              <a:rPr lang="en-US" dirty="0" smtClean="0"/>
              <a:t>Each I/O port has 10 (peripheral) registers to control the port’s function. </a:t>
            </a:r>
          </a:p>
          <a:p>
            <a:r>
              <a:rPr lang="en-US" dirty="0" smtClean="0"/>
              <a:t>Each pin of a port has multiple functions besides GPIO. </a:t>
            </a:r>
          </a:p>
          <a:p>
            <a:r>
              <a:rPr lang="en-US" dirty="0" smtClean="0"/>
              <a:t>GPIO is a general purpose parallel input/output.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2125" y="1600200"/>
            <a:ext cx="737348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92162"/>
          </a:xfrm>
        </p:spPr>
        <p:txBody>
          <a:bodyPr/>
          <a:lstStyle/>
          <a:p>
            <a:r>
              <a:rPr lang="en-US" dirty="0" smtClean="0"/>
              <a:t>SSTM32F303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3200400" cy="5486400"/>
          </a:xfrm>
          <a:ln w="50800">
            <a:solidFill>
              <a:srgbClr val="FF0000"/>
            </a:solidFill>
          </a:ln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Processor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Core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Core peripherals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Memory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peripherals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External I/O ports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Internal I/O ports (functional blocks)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Buses</a:t>
            </a:r>
          </a:p>
          <a:p>
            <a:pPr>
              <a:buNone/>
            </a:pPr>
            <a:r>
              <a:rPr lang="en-US" sz="2400" dirty="0" smtClean="0"/>
              <a:t>STM32F303xC Datasheet (DM00058181) P12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914400"/>
            <a:ext cx="4419600" cy="581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572000" y="2971800"/>
            <a:ext cx="11430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304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EECE237 Introduction to Embedded System</vt:lpstr>
      <vt:lpstr>Review W5-c</vt:lpstr>
      <vt:lpstr>Today’s Topics</vt:lpstr>
      <vt:lpstr>Announcement</vt:lpstr>
      <vt:lpstr>Code Exercise</vt:lpstr>
      <vt:lpstr>Slide 6</vt:lpstr>
      <vt:lpstr>STM32F303xC Device</vt:lpstr>
      <vt:lpstr>Slide 8</vt:lpstr>
      <vt:lpstr>SSTM32F303 Layout</vt:lpstr>
      <vt:lpstr>STM32F Discovery Kit</vt:lpstr>
      <vt:lpstr>Discovery Kit PCB Schematic</vt:lpstr>
      <vt:lpstr>Memory Map of AHB2 devices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EECE237 Introduction to Embedded System</dc:title>
  <dc:creator>Admin</dc:creator>
  <cp:lastModifiedBy>Admin</cp:lastModifiedBy>
  <cp:revision>212</cp:revision>
  <dcterms:created xsi:type="dcterms:W3CDTF">2015-08-27T03:31:18Z</dcterms:created>
  <dcterms:modified xsi:type="dcterms:W3CDTF">2016-02-29T18:09:53Z</dcterms:modified>
</cp:coreProperties>
</file>