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96" r:id="rId3"/>
    <p:sldId id="269" r:id="rId4"/>
    <p:sldId id="285" r:id="rId5"/>
    <p:sldId id="322" r:id="rId6"/>
    <p:sldId id="350" r:id="rId7"/>
    <p:sldId id="348" r:id="rId8"/>
    <p:sldId id="344" r:id="rId9"/>
    <p:sldId id="349" r:id="rId10"/>
    <p:sldId id="345" r:id="rId11"/>
    <p:sldId id="346" r:id="rId12"/>
    <p:sldId id="347" r:id="rId13"/>
    <p:sldId id="34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904B1-1194-40C9-BCF1-9C840C944F6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71DEB-2036-4042-AB47-30CAEFB89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5174-9D0B-40B2-8F94-CFCA8AE5E9D7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7C1C-68E5-4C55-8FDB-408A6B9A431D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A9EC-FF99-477E-938B-D50FF44B8A1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5525-5D27-4294-A6FA-361B52BA3F31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01F0-0FAD-46D3-BCB6-BB21310F0FFD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73DB-BBC9-4DC0-A4A2-69080CFA2278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5091-148C-4A63-9D9E-21A1234C7B9F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785C-163A-4AC1-A50D-35465ABCD1E3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44B2-D8A6-4ED1-B77A-6EFE6FE93ADE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B1A9-4159-4479-9B75-017276D36233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9E36-7D9C-4A1C-81B7-2DC2F3B65C11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EF66-081E-465E-A7C9-91FF984BB0E9}" type="datetime1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6c,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writing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LDR instruction to set bits R0[15:8]</a:t>
            </a:r>
          </a:p>
          <a:p>
            <a:pPr lvl="1"/>
            <a:r>
              <a:rPr lang="en-US" dirty="0" smtClean="0"/>
              <a:t>	Example:      </a:t>
            </a:r>
            <a:r>
              <a:rPr lang="en-US" dirty="0" err="1" smtClean="0"/>
              <a:t>ldr</a:t>
            </a:r>
            <a:r>
              <a:rPr lang="en-US" dirty="0" smtClean="0"/>
              <a:t>  r0, =0x00005500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ORR instruction</a:t>
            </a:r>
          </a:p>
          <a:p>
            <a:pPr lvl="1"/>
            <a:r>
              <a:rPr lang="en-US" dirty="0" smtClean="0"/>
              <a:t>What if R0[31:16] and R0[7:0] have valid bits?</a:t>
            </a:r>
          </a:p>
          <a:p>
            <a:pPr lvl="1">
              <a:buNone/>
            </a:pPr>
            <a:r>
              <a:rPr lang="en-US" dirty="0" smtClean="0"/>
              <a:t>		LDR     R3, =0x00005500	;set a pattern</a:t>
            </a:r>
          </a:p>
          <a:p>
            <a:pPr lvl="1">
              <a:buNone/>
            </a:pPr>
            <a:r>
              <a:rPr lang="en-US" dirty="0" smtClean="0"/>
              <a:t>		ORR     R0, R3, R0		;ORR the pattern to R0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BIC and BFC instructions</a:t>
            </a:r>
          </a:p>
          <a:p>
            <a:pPr lvl="1"/>
            <a:r>
              <a:rPr lang="en-US" dirty="0" smtClean="0"/>
              <a:t>What if R0[15:8] has non-zero bits?</a:t>
            </a:r>
          </a:p>
          <a:p>
            <a:pPr lvl="1"/>
            <a:r>
              <a:rPr lang="en-US" dirty="0" smtClean="0"/>
              <a:t>Clear R0[15:7] with BIC or BFC instruction.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W6-b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review</a:t>
            </a:r>
          </a:p>
          <a:p>
            <a:r>
              <a:rPr lang="en-US" dirty="0" smtClean="0"/>
              <a:t>Homework 1 review</a:t>
            </a:r>
          </a:p>
          <a:p>
            <a:r>
              <a:rPr lang="en-US" dirty="0" smtClean="0"/>
              <a:t>RCC configuration </a:t>
            </a:r>
          </a:p>
          <a:p>
            <a:r>
              <a:rPr lang="en-US" dirty="0" smtClean="0"/>
              <a:t>GPIO registers</a:t>
            </a:r>
          </a:p>
          <a:p>
            <a:r>
              <a:rPr lang="en-US" dirty="0" smtClean="0"/>
              <a:t>Lab Work #1 Announcement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 discussion</a:t>
            </a:r>
          </a:p>
          <a:p>
            <a:r>
              <a:rPr lang="en-US" dirty="0" smtClean="0"/>
              <a:t>Template-Class configuration subroutine</a:t>
            </a:r>
          </a:p>
          <a:p>
            <a:r>
              <a:rPr lang="en-US" dirty="0" smtClean="0"/>
              <a:t>GPIO coding</a:t>
            </a:r>
          </a:p>
          <a:p>
            <a:r>
              <a:rPr lang="en-US" dirty="0" smtClean="0"/>
              <a:t>Bit writing techniques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Assignment : STM32F3 Reference manual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Chapter </a:t>
            </a:r>
            <a:r>
              <a:rPr lang="en-US" dirty="0" smtClean="0"/>
              <a:t>9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Chapter </a:t>
            </a:r>
            <a:r>
              <a:rPr lang="en-US" dirty="0" smtClean="0"/>
              <a:t>11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 1 due on 3/13.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Quiz #2 on 3/11 (Fri). (RCC, GPIO &amp; TIM3)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Midterm on 3/25 (Fri).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ST-Link connection problem.</a:t>
            </a:r>
          </a:p>
          <a:p>
            <a:r>
              <a:rPr lang="en-US" dirty="0" smtClean="0"/>
              <a:t>Use run, not single step in Debug mode.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GPIOE for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GPIOE_BASE		EQU	0X48001000 </a:t>
            </a:r>
          </a:p>
          <a:p>
            <a:pPr>
              <a:buNone/>
            </a:pPr>
            <a:r>
              <a:rPr lang="en-US" sz="2400" dirty="0" smtClean="0"/>
              <a:t>MODER_OFFSET 	EQU	0x00		</a:t>
            </a:r>
          </a:p>
          <a:p>
            <a:pPr>
              <a:buNone/>
            </a:pPr>
            <a:r>
              <a:rPr lang="en-US" sz="2400" dirty="0" smtClean="0"/>
              <a:t>IDR_OFFSET		EQU	0x10	</a:t>
            </a:r>
          </a:p>
          <a:p>
            <a:pPr>
              <a:buNone/>
            </a:pPr>
            <a:r>
              <a:rPr lang="en-US" sz="2400" dirty="0" smtClean="0"/>
              <a:t>ODR_OFFSET		EQU	0x14</a:t>
            </a:r>
          </a:p>
          <a:p>
            <a:pPr>
              <a:buNone/>
            </a:pPr>
            <a:r>
              <a:rPr lang="fr-FR" sz="2400" dirty="0" smtClean="0"/>
              <a:t>; Configure GPIO_E as output port (LED port) </a:t>
            </a:r>
          </a:p>
          <a:p>
            <a:pPr>
              <a:buNone/>
            </a:pPr>
            <a:r>
              <a:rPr lang="en-US" sz="2400" dirty="0" smtClean="0"/>
              <a:t>	LDR	R0, =GPIOE_BASE	;</a:t>
            </a:r>
          </a:p>
          <a:p>
            <a:pPr>
              <a:buNone/>
            </a:pPr>
            <a:r>
              <a:rPr lang="en-US" sz="2400" dirty="0" smtClean="0"/>
              <a:t>	LDR	R1, =0x55550000	; make all upper byte pins output.</a:t>
            </a:r>
          </a:p>
          <a:p>
            <a:pPr>
              <a:buNone/>
            </a:pPr>
            <a:r>
              <a:rPr lang="da-DK" sz="2400" dirty="0" smtClean="0"/>
              <a:t>	STR	R1, [R0, #MODER_OFFSET]	;STORE MODER=0X10</a:t>
            </a:r>
          </a:p>
          <a:p>
            <a:pPr>
              <a:buNone/>
            </a:pPr>
            <a:r>
              <a:rPr lang="da-DK" sz="2400" dirty="0" smtClean="0"/>
              <a:t>; Light up all LED’s</a:t>
            </a:r>
          </a:p>
          <a:p>
            <a:pPr>
              <a:buNone/>
            </a:pPr>
            <a:r>
              <a:rPr lang="da-DK" sz="2400" dirty="0" smtClean="0"/>
              <a:t>	LDR	R2, =0x0000 FF00</a:t>
            </a:r>
          </a:p>
          <a:p>
            <a:pPr>
              <a:buNone/>
            </a:pPr>
            <a:r>
              <a:rPr lang="da-DK" sz="2400" dirty="0" smtClean="0"/>
              <a:t>	STR	R2, [R0, #ODR_OFFSET]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GPIOA for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dirty="0" smtClean="0"/>
              <a:t>GPIOA_BASE	EQU	0X48000000 </a:t>
            </a:r>
          </a:p>
          <a:p>
            <a:pPr>
              <a:buNone/>
            </a:pPr>
            <a:r>
              <a:rPr lang="en-US" sz="2600" dirty="0" smtClean="0"/>
              <a:t>; Configure GPIO_A  Pin [0] as input for  the Push button</a:t>
            </a:r>
          </a:p>
          <a:p>
            <a:pPr>
              <a:buNone/>
            </a:pPr>
            <a:r>
              <a:rPr lang="en-US" sz="2600" dirty="0" smtClean="0"/>
              <a:t>	LDR	R0, =GPIOA_BASE				;</a:t>
            </a:r>
          </a:p>
          <a:p>
            <a:pPr>
              <a:buNone/>
            </a:pPr>
            <a:r>
              <a:rPr lang="en-US" sz="2600" dirty="0" smtClean="0"/>
              <a:t>	LDR	R1, [R0, #MODER_OFFSET]	;Make PA[0] input pin</a:t>
            </a:r>
          </a:p>
          <a:p>
            <a:pPr>
              <a:buNone/>
            </a:pPr>
            <a:r>
              <a:rPr lang="en-US" sz="2600" dirty="0" smtClean="0"/>
              <a:t>	BIC 	R1, R1, #0X03			;reset only bit[1:0]</a:t>
            </a:r>
          </a:p>
          <a:p>
            <a:pPr>
              <a:buNone/>
            </a:pPr>
            <a:r>
              <a:rPr lang="en-US" sz="2600" dirty="0" smtClean="0"/>
              <a:t>	STR	R1, [R0, #MODER_OFFSET]	;Bit[0] pin is an input </a:t>
            </a:r>
          </a:p>
          <a:p>
            <a:pPr>
              <a:buNone/>
            </a:pPr>
            <a:r>
              <a:rPr lang="en-US" sz="2600" dirty="0" smtClean="0"/>
              <a:t>; Read the push-button </a:t>
            </a:r>
          </a:p>
          <a:p>
            <a:pPr>
              <a:buNone/>
            </a:pPr>
            <a:r>
              <a:rPr lang="en-US" sz="2600" dirty="0" smtClean="0"/>
              <a:t>WAIT</a:t>
            </a:r>
          </a:p>
          <a:p>
            <a:pPr>
              <a:buNone/>
            </a:pPr>
            <a:r>
              <a:rPr lang="en-US" sz="2600" dirty="0" smtClean="0"/>
              <a:t>	LDR 		R1, [R0, #IDR_OFFSET]	;read IDR</a:t>
            </a:r>
          </a:p>
          <a:p>
            <a:pPr>
              <a:buNone/>
            </a:pPr>
            <a:r>
              <a:rPr lang="en-US" sz="2600" dirty="0" smtClean="0"/>
              <a:t>	ANDS	R1, R1, #01		;check if bit[0] is set.</a:t>
            </a:r>
          </a:p>
          <a:p>
            <a:pPr>
              <a:buNone/>
            </a:pPr>
            <a:r>
              <a:rPr lang="en-US" sz="2600" dirty="0" smtClean="0"/>
              <a:t>	BEQ	WAIT		; If not pushed yet, wait till pushed.</a:t>
            </a:r>
          </a:p>
          <a:p>
            <a:pPr>
              <a:buNone/>
            </a:pPr>
            <a:r>
              <a:rPr lang="en-US" sz="2600" dirty="0" smtClean="0"/>
              <a:t>	next code	; The push button is pressed. Move on.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LED_test.s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;  Structure the main program.           </a:t>
            </a:r>
          </a:p>
          <a:p>
            <a:pPr>
              <a:buNone/>
            </a:pPr>
            <a:r>
              <a:rPr lang="en-US" dirty="0" smtClean="0"/>
              <a:t>start</a:t>
            </a:r>
          </a:p>
          <a:p>
            <a:pPr>
              <a:buNone/>
            </a:pPr>
            <a:r>
              <a:rPr lang="en-US" dirty="0" smtClean="0"/>
              <a:t>	BL	</a:t>
            </a:r>
            <a:r>
              <a:rPr lang="en-US" dirty="0" err="1" smtClean="0"/>
              <a:t>config_rcc</a:t>
            </a:r>
            <a:r>
              <a:rPr lang="en-US" dirty="0" smtClean="0"/>
              <a:t>	;configure RCC for GPIOA and GPIOE</a:t>
            </a:r>
          </a:p>
          <a:p>
            <a:pPr>
              <a:buNone/>
            </a:pPr>
            <a:r>
              <a:rPr lang="en-US" dirty="0" smtClean="0"/>
              <a:t>	BL	</a:t>
            </a:r>
            <a:r>
              <a:rPr lang="en-US" dirty="0" err="1" smtClean="0"/>
              <a:t>config_gpioa</a:t>
            </a:r>
            <a:r>
              <a:rPr lang="en-US" dirty="0" smtClean="0"/>
              <a:t>	;Configure push-button port.</a:t>
            </a:r>
          </a:p>
          <a:p>
            <a:pPr>
              <a:buNone/>
            </a:pPr>
            <a:r>
              <a:rPr lang="fr-FR" dirty="0" smtClean="0"/>
              <a:t>	BL  	</a:t>
            </a:r>
            <a:r>
              <a:rPr lang="fr-FR" dirty="0" err="1" smtClean="0"/>
              <a:t>config_gpioe</a:t>
            </a:r>
            <a:r>
              <a:rPr lang="fr-FR" dirty="0" smtClean="0"/>
              <a:t>	;Configure LED port</a:t>
            </a:r>
          </a:p>
          <a:p>
            <a:pPr>
              <a:buNone/>
            </a:pPr>
            <a:r>
              <a:rPr lang="en-US" dirty="0" err="1" smtClean="0"/>
              <a:t>main_loop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BL 	</a:t>
            </a:r>
            <a:r>
              <a:rPr lang="en-US" dirty="0" err="1" smtClean="0"/>
              <a:t>read_button</a:t>
            </a:r>
            <a:r>
              <a:rPr lang="en-US" dirty="0" smtClean="0"/>
              <a:t>	;R3=1 if the button is pressed.</a:t>
            </a:r>
          </a:p>
          <a:p>
            <a:pPr>
              <a:buNone/>
            </a:pPr>
            <a:r>
              <a:rPr lang="en-US" dirty="0" smtClean="0"/>
              <a:t>	CMP	R3, #0		</a:t>
            </a:r>
          </a:p>
          <a:p>
            <a:pPr>
              <a:buNone/>
            </a:pPr>
            <a:r>
              <a:rPr lang="en-US" dirty="0" smtClean="0"/>
              <a:t>	BLEQ	</a:t>
            </a:r>
            <a:r>
              <a:rPr lang="en-US" dirty="0" err="1" smtClean="0"/>
              <a:t>LED_off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BLNE	</a:t>
            </a:r>
            <a:r>
              <a:rPr lang="en-US" dirty="0" err="1" smtClean="0"/>
              <a:t>LED_on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	</a:t>
            </a:r>
            <a:r>
              <a:rPr lang="en-US" dirty="0" err="1" smtClean="0"/>
              <a:t>main_loop</a:t>
            </a:r>
            <a:r>
              <a:rPr lang="en-US" dirty="0" smtClean="0"/>
              <a:t>	;Stay in the infinite loop</a:t>
            </a:r>
          </a:p>
          <a:p>
            <a:pPr>
              <a:buNone/>
            </a:pPr>
            <a:r>
              <a:rPr lang="en-US" dirty="0" smtClean="0"/>
              <a:t>;;;;;;;;;;;;;;;;;;;;;;;;;;;;;;;;;;;;;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work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 smtClean="0"/>
              <a:t>Study the template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 smtClean="0"/>
              <a:t>Make changes in configuration when announced.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 smtClean="0"/>
              <a:t>Change the starting number of the delay to make it 1 second delay.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dirty="0" smtClean="0"/>
              <a:t>Add codes to </a:t>
            </a:r>
            <a:r>
              <a:rPr lang="en-US" dirty="0" err="1" smtClean="0"/>
              <a:t>led_on_all</a:t>
            </a:r>
            <a:r>
              <a:rPr lang="en-US" dirty="0" smtClean="0"/>
              <a:t>, led-</a:t>
            </a:r>
            <a:r>
              <a:rPr lang="en-US" dirty="0" err="1" smtClean="0"/>
              <a:t>on_even</a:t>
            </a:r>
            <a:r>
              <a:rPr lang="en-US" dirty="0" smtClean="0"/>
              <a:t> and </a:t>
            </a:r>
            <a:r>
              <a:rPr lang="en-US" dirty="0" err="1" smtClean="0"/>
              <a:t>led_on_odd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215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EECE237 Introduction to Embedded System</vt:lpstr>
      <vt:lpstr>Review W6-b</vt:lpstr>
      <vt:lpstr>Today’s Topics</vt:lpstr>
      <vt:lpstr>Announcements</vt:lpstr>
      <vt:lpstr>Q &amp; A</vt:lpstr>
      <vt:lpstr>Configuring GPIOE for Output</vt:lpstr>
      <vt:lpstr>Configuring GPIOA for Input</vt:lpstr>
      <vt:lpstr>LED_test.s program</vt:lpstr>
      <vt:lpstr>Lab 1 Assignment</vt:lpstr>
      <vt:lpstr>Slide 10</vt:lpstr>
      <vt:lpstr>Slide 11</vt:lpstr>
      <vt:lpstr>Slide 12</vt:lpstr>
      <vt:lpstr>Bit writing techniques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267</cp:revision>
  <dcterms:created xsi:type="dcterms:W3CDTF">2015-08-27T03:31:18Z</dcterms:created>
  <dcterms:modified xsi:type="dcterms:W3CDTF">2016-03-04T14:14:49Z</dcterms:modified>
</cp:coreProperties>
</file>