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3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ula Madhu" userId="eae5d4555ffe1521" providerId="LiveId" clId="{253711AF-71CD-4653-B097-59D0DC48F150}"/>
    <pc:docChg chg="custSel addSld delSld modSld">
      <pc:chgData name="Avula Madhu" userId="eae5d4555ffe1521" providerId="LiveId" clId="{253711AF-71CD-4653-B097-59D0DC48F150}" dt="2022-07-02T05:59:03.406" v="563" actId="2696"/>
      <pc:docMkLst>
        <pc:docMk/>
      </pc:docMkLst>
      <pc:sldChg chg="modSp mod modTransition">
        <pc:chgData name="Avula Madhu" userId="eae5d4555ffe1521" providerId="LiveId" clId="{253711AF-71CD-4653-B097-59D0DC48F150}" dt="2022-07-02T05:25:38.261" v="263" actId="1076"/>
        <pc:sldMkLst>
          <pc:docMk/>
          <pc:sldMk cId="4043737824" sldId="257"/>
        </pc:sldMkLst>
        <pc:spChg chg="mod">
          <ac:chgData name="Avula Madhu" userId="eae5d4555ffe1521" providerId="LiveId" clId="{253711AF-71CD-4653-B097-59D0DC48F150}" dt="2022-07-02T05:25:38.261" v="263" actId="107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Avula Madhu" userId="eae5d4555ffe1521" providerId="LiveId" clId="{253711AF-71CD-4653-B097-59D0DC48F150}" dt="2022-07-02T05:24:17.502" v="261" actId="114"/>
          <ac:spMkLst>
            <pc:docMk/>
            <pc:sldMk cId="4043737824" sldId="257"/>
            <ac:spMk id="3" creationId="{A8E9CFF2-3777-4FF4-A759-8491175B0B7C}"/>
          </ac:spMkLst>
        </pc:spChg>
        <pc:picChg chg="mod">
          <ac:chgData name="Avula Madhu" userId="eae5d4555ffe1521" providerId="LiveId" clId="{253711AF-71CD-4653-B097-59D0DC48F150}" dt="2022-07-02T05:25:34.679" v="262" actId="1076"/>
          <ac:picMkLst>
            <pc:docMk/>
            <pc:sldMk cId="4043737824" sldId="257"/>
            <ac:picMk id="5" creationId="{282CF6DD-7FE8-4063-9551-1B7BBCE92ABE}"/>
          </ac:picMkLst>
        </pc:picChg>
      </pc:sldChg>
      <pc:sldChg chg="modSp del mod modTransition">
        <pc:chgData name="Avula Madhu" userId="eae5d4555ffe1521" providerId="LiveId" clId="{253711AF-71CD-4653-B097-59D0DC48F150}" dt="2022-07-02T05:59:03.406" v="563" actId="2696"/>
        <pc:sldMkLst>
          <pc:docMk/>
          <pc:sldMk cId="191714609" sldId="258"/>
        </pc:sldMkLst>
        <pc:spChg chg="mod">
          <ac:chgData name="Avula Madhu" userId="eae5d4555ffe1521" providerId="LiveId" clId="{253711AF-71CD-4653-B097-59D0DC48F150}" dt="2022-07-01T21:15:14.153" v="187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Avula Madhu" userId="eae5d4555ffe1521" providerId="LiveId" clId="{253711AF-71CD-4653-B097-59D0DC48F150}" dt="2022-07-01T21:15:20.871" v="201" actId="20577"/>
          <ac:spMkLst>
            <pc:docMk/>
            <pc:sldMk cId="191714609" sldId="258"/>
            <ac:spMk id="3" creationId="{255E1F2F-E259-4EA8-9FFD-3A10AF541859}"/>
          </ac:spMkLst>
        </pc:spChg>
      </pc:sldChg>
      <pc:sldChg chg="modSp mod modTransition">
        <pc:chgData name="Avula Madhu" userId="eae5d4555ffe1521" providerId="LiveId" clId="{253711AF-71CD-4653-B097-59D0DC48F150}" dt="2022-07-02T05:31:03.447" v="443" actId="20577"/>
        <pc:sldMkLst>
          <pc:docMk/>
          <pc:sldMk cId="484555325" sldId="259"/>
        </pc:sldMkLst>
        <pc:spChg chg="mod">
          <ac:chgData name="Avula Madhu" userId="eae5d4555ffe1521" providerId="LiveId" clId="{253711AF-71CD-4653-B097-59D0DC48F150}" dt="2022-07-02T05:31:03.447" v="443" actId="20577"/>
          <ac:spMkLst>
            <pc:docMk/>
            <pc:sldMk cId="484555325" sldId="259"/>
            <ac:spMk id="3" creationId="{10EA459A-1DE3-F2DF-F96F-396B23F6181E}"/>
          </ac:spMkLst>
        </pc:spChg>
      </pc:sldChg>
      <pc:sldChg chg="modSp mod modTransition">
        <pc:chgData name="Avula Madhu" userId="eae5d4555ffe1521" providerId="LiveId" clId="{253711AF-71CD-4653-B097-59D0DC48F150}" dt="2022-07-02T05:50:18.445" v="561" actId="20577"/>
        <pc:sldMkLst>
          <pc:docMk/>
          <pc:sldMk cId="3806771692" sldId="260"/>
        </pc:sldMkLst>
        <pc:spChg chg="mod">
          <ac:chgData name="Avula Madhu" userId="eae5d4555ffe1521" providerId="LiveId" clId="{253711AF-71CD-4653-B097-59D0DC48F150}" dt="2022-07-02T05:28:54.597" v="327" actId="20577"/>
          <ac:spMkLst>
            <pc:docMk/>
            <pc:sldMk cId="3806771692" sldId="260"/>
            <ac:spMk id="2" creationId="{FEB37786-441B-8552-A26E-FB2F2CC44939}"/>
          </ac:spMkLst>
        </pc:spChg>
        <pc:spChg chg="mod">
          <ac:chgData name="Avula Madhu" userId="eae5d4555ffe1521" providerId="LiveId" clId="{253711AF-71CD-4653-B097-59D0DC48F150}" dt="2022-07-02T05:50:18.445" v="561" actId="20577"/>
          <ac:spMkLst>
            <pc:docMk/>
            <pc:sldMk cId="3806771692" sldId="260"/>
            <ac:spMk id="3" creationId="{21E6B77A-DF8A-FEC6-B7B0-387FAFAF7FA8}"/>
          </ac:spMkLst>
        </pc:spChg>
      </pc:sldChg>
      <pc:sldChg chg="modTransition">
        <pc:chgData name="Avula Madhu" userId="eae5d4555ffe1521" providerId="LiveId" clId="{253711AF-71CD-4653-B097-59D0DC48F150}" dt="2022-07-01T21:18:59.162" v="216"/>
        <pc:sldMkLst>
          <pc:docMk/>
          <pc:sldMk cId="2202412259" sldId="261"/>
        </pc:sldMkLst>
      </pc:sldChg>
      <pc:sldChg chg="modTransition">
        <pc:chgData name="Avula Madhu" userId="eae5d4555ffe1521" providerId="LiveId" clId="{253711AF-71CD-4653-B097-59D0DC48F150}" dt="2022-07-01T21:19:30.036" v="217"/>
        <pc:sldMkLst>
          <pc:docMk/>
          <pc:sldMk cId="263217889" sldId="262"/>
        </pc:sldMkLst>
      </pc:sldChg>
      <pc:sldChg chg="modTransition">
        <pc:chgData name="Avula Madhu" userId="eae5d4555ffe1521" providerId="LiveId" clId="{253711AF-71CD-4653-B097-59D0DC48F150}" dt="2022-07-01T21:19:53.244" v="218"/>
        <pc:sldMkLst>
          <pc:docMk/>
          <pc:sldMk cId="2650907972" sldId="263"/>
        </pc:sldMkLst>
      </pc:sldChg>
      <pc:sldChg chg="del modTransition">
        <pc:chgData name="Avula Madhu" userId="eae5d4555ffe1521" providerId="LiveId" clId="{253711AF-71CD-4653-B097-59D0DC48F150}" dt="2022-07-02T05:58:19.270" v="562" actId="2696"/>
        <pc:sldMkLst>
          <pc:docMk/>
          <pc:sldMk cId="3083206527" sldId="270"/>
        </pc:sldMkLst>
      </pc:sldChg>
      <pc:sldChg chg="mod modTransition">
        <pc:chgData name="Avula Madhu" userId="eae5d4555ffe1521" providerId="LiveId" clId="{253711AF-71CD-4653-B097-59D0DC48F150}" dt="2022-07-01T21:21:02.811" v="219"/>
        <pc:sldMkLst>
          <pc:docMk/>
          <pc:sldMk cId="3943912794" sldId="271"/>
        </pc:sldMkLst>
      </pc:sldChg>
      <pc:sldChg chg="modSp new mod modTransition">
        <pc:chgData name="Avula Madhu" userId="eae5d4555ffe1521" providerId="LiveId" clId="{253711AF-71CD-4653-B097-59D0DC48F150}" dt="2022-07-01T21:21:39.228" v="220"/>
        <pc:sldMkLst>
          <pc:docMk/>
          <pc:sldMk cId="1014139538" sldId="272"/>
        </pc:sldMkLst>
        <pc:spChg chg="mod">
          <ac:chgData name="Avula Madhu" userId="eae5d4555ffe1521" providerId="LiveId" clId="{253711AF-71CD-4653-B097-59D0DC48F150}" dt="2022-07-01T20:50:44.220" v="14" actId="20577"/>
          <ac:spMkLst>
            <pc:docMk/>
            <pc:sldMk cId="1014139538" sldId="272"/>
            <ac:spMk id="2" creationId="{284973F4-8211-DBFE-A69F-66B66D9AC076}"/>
          </ac:spMkLst>
        </pc:spChg>
        <pc:spChg chg="mod">
          <ac:chgData name="Avula Madhu" userId="eae5d4555ffe1521" providerId="LiveId" clId="{253711AF-71CD-4653-B097-59D0DC48F150}" dt="2022-07-01T21:14:03.254" v="176" actId="20577"/>
          <ac:spMkLst>
            <pc:docMk/>
            <pc:sldMk cId="1014139538" sldId="272"/>
            <ac:spMk id="3" creationId="{D17B0AC5-F9AD-D856-69FE-602877977B3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5"/>
                <c:pt idx="0">
                  <c:v>random forest</c:v>
                </c:pt>
                <c:pt idx="1">
                  <c:v>knn</c:v>
                </c:pt>
                <c:pt idx="2">
                  <c:v>gradient boosting</c:v>
                </c:pt>
                <c:pt idx="3">
                  <c:v>svr</c:v>
                </c:pt>
                <c:pt idx="4">
                  <c:v>xgboosting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73.98</c:v>
                </c:pt>
                <c:pt idx="1">
                  <c:v>76.14</c:v>
                </c:pt>
                <c:pt idx="2">
                  <c:v>78.709999999999994</c:v>
                </c:pt>
                <c:pt idx="3">
                  <c:v>75.84</c:v>
                </c:pt>
                <c:pt idx="4">
                  <c:v>79.78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E-4F63-910E-F08AD668BA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5"/>
                <c:pt idx="0">
                  <c:v>random forest</c:v>
                </c:pt>
                <c:pt idx="1">
                  <c:v>knn</c:v>
                </c:pt>
                <c:pt idx="2">
                  <c:v>gradient boosting</c:v>
                </c:pt>
                <c:pt idx="3">
                  <c:v>svr</c:v>
                </c:pt>
                <c:pt idx="4">
                  <c:v>xgboosting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73.63</c:v>
                </c:pt>
                <c:pt idx="1">
                  <c:v>72.209999999999994</c:v>
                </c:pt>
                <c:pt idx="2">
                  <c:v>73.5</c:v>
                </c:pt>
                <c:pt idx="3">
                  <c:v>71.11</c:v>
                </c:pt>
                <c:pt idx="4">
                  <c:v>73.34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3E-4F63-910E-F08AD668BA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4684960"/>
        <c:axId val="234682464"/>
      </c:barChart>
      <c:catAx>
        <c:axId val="23468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82464"/>
        <c:crosses val="autoZero"/>
        <c:auto val="1"/>
        <c:lblAlgn val="ctr"/>
        <c:lblOffset val="100"/>
        <c:noMultiLvlLbl val="0"/>
      </c:catAx>
      <c:valAx>
        <c:axId val="2346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8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Supermarket</a:t>
            </a:r>
            <a:r>
              <a:rPr lang="en-US" sz="8000" dirty="0"/>
              <a:t> </a:t>
            </a:r>
            <a:r>
              <a:rPr lang="en-US" sz="6000" dirty="0"/>
              <a:t>Sales</a:t>
            </a:r>
            <a:r>
              <a:rPr lang="en-US" sz="8000" dirty="0"/>
              <a:t> </a:t>
            </a:r>
            <a:r>
              <a:rPr lang="en-US" sz="6000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AVULA.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MADHU</a:t>
            </a: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89519" y="-105195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63A5-D74D-7218-F56D-D124C541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Outlet establishment year and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90595-A75C-A134-5E6A-F844B482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Outlet establishment year 1985 is highest sales is 2500.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Outlet establishment year 1998 sales is lowest.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9B2D30-9D96-06CF-594E-E2E930884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3" y="587829"/>
            <a:ext cx="6743699" cy="6025242"/>
          </a:xfrm>
        </p:spPr>
      </p:pic>
    </p:spTree>
    <p:extLst>
      <p:ext uri="{BB962C8B-B14F-4D97-AF65-F5344CB8AC3E}">
        <p14:creationId xmlns:p14="http://schemas.microsoft.com/office/powerpoint/2010/main" val="324651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C14-A04E-AE2E-8356-FC7F5641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Item mrp and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192FB-EE0C-83DD-C01D-DC70DCCF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4" y="653143"/>
            <a:ext cx="6613070" cy="58782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D08D0-983B-3F47-B240-803C79C53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  highest mrp is 250 here sales Is 12000.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Lowest 50 and sales is 4000.</a:t>
            </a:r>
          </a:p>
        </p:txBody>
      </p:sp>
    </p:spTree>
    <p:extLst>
      <p:ext uri="{BB962C8B-B14F-4D97-AF65-F5344CB8AC3E}">
        <p14:creationId xmlns:p14="http://schemas.microsoft.com/office/powerpoint/2010/main" val="21372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775F-B0E1-C19D-FFDC-9E66C9C9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Item visibility and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680EB1-7360-6E42-FB86-F1226B8B9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71500"/>
            <a:ext cx="5969000" cy="5803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03E2E-8224-E6B4-D66A-9C31AFC3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 highest visibility  0.00  and sales is 12000.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Lowest item visibility and sales is 2000.</a:t>
            </a:r>
          </a:p>
        </p:txBody>
      </p:sp>
    </p:spTree>
    <p:extLst>
      <p:ext uri="{BB962C8B-B14F-4D97-AF65-F5344CB8AC3E}">
        <p14:creationId xmlns:p14="http://schemas.microsoft.com/office/powerpoint/2010/main" val="74219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B94B-30D6-B2DA-A4EB-506B224D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train and test values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C106AD-EFC7-965D-43AA-E2A8E8A4D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22795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912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73F4-8211-DBFE-A69F-66B66D9A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0AC5-F9AD-D856-69FE-60287797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Here the using the features predicting the sales  and easily analysing the data using visualisation.</a:t>
            </a:r>
          </a:p>
        </p:txBody>
      </p:sp>
    </p:spTree>
    <p:extLst>
      <p:ext uri="{BB962C8B-B14F-4D97-AF65-F5344CB8AC3E}">
        <p14:creationId xmlns:p14="http://schemas.microsoft.com/office/powerpoint/2010/main" val="1014139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F2D9-BA05-49E3-874B-BE0EE8DE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459A-1DE3-F2DF-F96F-396B23F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Features of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visualisation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Fitting  the machine learning 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555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7786-441B-8552-A26E-FB2F2CC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B77A-DF8A-FEC6-B7B0-387FAFAF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Prediction of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 have to predict the sales for supermarkets located in different cities.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771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DBCA-216D-50B6-667E-6B90660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7295-F887-1A70-8B8B-0CBEE468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789920" cy="376089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Item_identifier:-unique product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Item_weight:-weight of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Fat content:-specifies whether the product  is low on fat or not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Visibility:-percentage of total display area  of all product in a store  allocated to the particular 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Item_type:-the  category to which the product belongs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MRP: maximum  retail price(listed price) of the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Outlet identifier:-unique store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Establishementyear:-year of the establishment of the outlet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Outletsize:-the size of the store in terms of  ground area covered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Location type:- the type of city in which the store is located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Outlettypespecifies whether the outlet is just a grocery store or  some sort of  supermarket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outletsales:-(target variable) sales of the product in the  particular store</a:t>
            </a:r>
          </a:p>
        </p:txBody>
      </p:sp>
    </p:spTree>
    <p:extLst>
      <p:ext uri="{BB962C8B-B14F-4D97-AF65-F5344CB8AC3E}">
        <p14:creationId xmlns:p14="http://schemas.microsoft.com/office/powerpoint/2010/main" val="220241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6220-901A-C8C7-EDEB-9805B3C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DCA1-ECE5-5C81-5390-8FAE8E72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  use full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Read the csv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Find  the shape of the dataset(8523,12)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Find the null values replace the null values mean and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Checking duplicates are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Here checking outliers and removing the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Doing the label encoding</a:t>
            </a:r>
          </a:p>
        </p:txBody>
      </p:sp>
    </p:spTree>
    <p:extLst>
      <p:ext uri="{BB962C8B-B14F-4D97-AF65-F5344CB8AC3E}">
        <p14:creationId xmlns:p14="http://schemas.microsoft.com/office/powerpoint/2010/main" val="263217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9D1-A6B7-FC9F-C199-CD30EDAA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Outlet location type  and sales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9F40BD-D06B-73D5-0679-E20A835CB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3" y="914400"/>
            <a:ext cx="6319157" cy="5029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60B01-C14C-32CB-BD66-6EFFEE2D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 the highest sales tier2</a:t>
            </a:r>
          </a:p>
          <a:p>
            <a:r>
              <a:rPr lang="en-IN" dirty="0"/>
              <a:t>     2300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lowest sales in tier 1 in 1800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907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EBD3-C91E-DF25-6BBD-F3B9C10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Outlet location type and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4219-61DA-EDF1-DF96-4CC0590FF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 the tier 3  outlet location type is higher count is 3400.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Tier1 is lowest  outlet location type 2400.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64B2800-0A0D-8DE4-A5DB-2AE0753E8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3" y="424543"/>
            <a:ext cx="6874328" cy="5683012"/>
          </a:xfrm>
        </p:spPr>
      </p:pic>
    </p:spTree>
    <p:extLst>
      <p:ext uri="{BB962C8B-B14F-4D97-AF65-F5344CB8AC3E}">
        <p14:creationId xmlns:p14="http://schemas.microsoft.com/office/powerpoint/2010/main" val="98921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5EAA-ADE3-2188-D11A-8FDD8BBD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Outlet type and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D191F-91AE-01F5-1906-035C0E1DE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479" y="3043050"/>
            <a:ext cx="3517567" cy="30645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Supermarket type1 is highest 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Lowest supermarket type2 count is 1000.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562F31-E9E2-8913-5C55-9B47B72F8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7" y="786383"/>
            <a:ext cx="7162800" cy="5321172"/>
          </a:xfrm>
        </p:spPr>
      </p:pic>
    </p:spTree>
    <p:extLst>
      <p:ext uri="{BB962C8B-B14F-4D97-AF65-F5344CB8AC3E}">
        <p14:creationId xmlns:p14="http://schemas.microsoft.com/office/powerpoint/2010/main" val="10657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9B5F-C806-54A4-C3F2-A1179061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Outlet size and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D57C40-38A2-481D-BC90-4928DFF5E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57" y="786383"/>
            <a:ext cx="7021285" cy="5826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4545-1FB4-F812-E96B-C3B85DBDE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 outlet size is medium and high is 2300.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0utlet size is small  here sales is 2000.</a:t>
            </a:r>
          </a:p>
        </p:txBody>
      </p:sp>
    </p:spTree>
    <p:extLst>
      <p:ext uri="{BB962C8B-B14F-4D97-AF65-F5344CB8AC3E}">
        <p14:creationId xmlns:p14="http://schemas.microsoft.com/office/powerpoint/2010/main" val="1016003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306</TotalTime>
  <Words>407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Wingdings</vt:lpstr>
      <vt:lpstr>1_RetrospectVTI</vt:lpstr>
      <vt:lpstr>Supermarket Sales prediction</vt:lpstr>
      <vt:lpstr>Agenda</vt:lpstr>
      <vt:lpstr>Problem statement</vt:lpstr>
      <vt:lpstr>Features of dataset</vt:lpstr>
      <vt:lpstr>Exploratory data analysis</vt:lpstr>
      <vt:lpstr>Outlet location type  and sales</vt:lpstr>
      <vt:lpstr>Outlet location type and count</vt:lpstr>
      <vt:lpstr>Outlet type and count</vt:lpstr>
      <vt:lpstr>Outlet size and sales</vt:lpstr>
      <vt:lpstr>Outlet establishment year and sales</vt:lpstr>
      <vt:lpstr>Item mrp and sales</vt:lpstr>
      <vt:lpstr>Item visibility and sales</vt:lpstr>
      <vt:lpstr>Regression train and test values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Sales prediction</dc:title>
  <dc:creator>Avula Madhu</dc:creator>
  <cp:lastModifiedBy>Avula Madhu</cp:lastModifiedBy>
  <cp:revision>5</cp:revision>
  <dcterms:created xsi:type="dcterms:W3CDTF">2022-07-01T17:19:22Z</dcterms:created>
  <dcterms:modified xsi:type="dcterms:W3CDTF">2022-07-02T06:24:02Z</dcterms:modified>
</cp:coreProperties>
</file>