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6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9816-BFEF-4692-A9CE-D5CCAAF7810B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6E11-3D8E-43BF-B51F-D286AB1A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Ulanov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5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Given: </a:t>
            </a:r>
          </a:p>
          <a:p>
            <a:pPr lvl="1"/>
            <a:r>
              <a:rPr lang="en-US" dirty="0" smtClean="0"/>
              <a:t>adjacency matrix with 1s: rows – inbound links, columns – outbound</a:t>
            </a:r>
          </a:p>
          <a:p>
            <a:pPr lvl="1"/>
            <a:r>
              <a:rPr lang="en-US" dirty="0" smtClean="0"/>
              <a:t>each column divide by the sum of its elements, so it sum to one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probability to jump from one to the other</a:t>
            </a:r>
          </a:p>
          <a:p>
            <a:r>
              <a:rPr lang="en-US" dirty="0" smtClean="0"/>
              <a:t>PageRank is a flow of influence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no outbound links – dead end (flow leaks)</a:t>
            </a:r>
          </a:p>
          <a:p>
            <a:pPr lvl="2"/>
            <a:r>
              <a:rPr lang="en-US" dirty="0" smtClean="0"/>
              <a:t>column has only zeroes, replace with 1/n</a:t>
            </a:r>
          </a:p>
          <a:p>
            <a:pPr lvl="1"/>
            <a:r>
              <a:rPr lang="en-US" dirty="0" smtClean="0"/>
              <a:t>cycles – spider trap (flow cycles)</a:t>
            </a:r>
          </a:p>
          <a:p>
            <a:pPr lvl="2"/>
            <a:r>
              <a:rPr lang="en-US" dirty="0" smtClean="0"/>
              <a:t>column has some zeroes, jump with (1-d) anywhere (even if no zeroes)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4853"/>
            <a:ext cx="4437062" cy="17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3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467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Power iteration</a:t>
            </a:r>
          </a:p>
          <a:p>
            <a:r>
              <a:rPr lang="en-US" dirty="0" smtClean="0"/>
              <a:t>r:=M*r</a:t>
            </a:r>
          </a:p>
          <a:p>
            <a:r>
              <a:rPr lang="en-US" dirty="0" smtClean="0"/>
              <a:t>M has to be stochastic (columns sum to one), acyclic and irreducible</a:t>
            </a:r>
          </a:p>
          <a:p>
            <a:r>
              <a:rPr lang="en-US" dirty="0" smtClean="0"/>
              <a:t>Then M will be dense, which is hard to manage</a:t>
            </a:r>
          </a:p>
          <a:p>
            <a:r>
              <a:rPr lang="en-US" dirty="0" smtClean="0"/>
              <a:t>A=d*M+(1-d)*[1/n]</a:t>
            </a:r>
            <a:r>
              <a:rPr lang="en-US" baseline="30000" dirty="0" err="1" smtClean="0"/>
              <a:t>nxn</a:t>
            </a:r>
            <a:r>
              <a:rPr lang="en-US" baseline="30000" dirty="0" smtClean="0"/>
              <a:t> </a:t>
            </a:r>
            <a:endParaRPr lang="en-US" dirty="0" smtClean="0"/>
          </a:p>
          <a:p>
            <a:r>
              <a:rPr lang="en-US" dirty="0" smtClean="0"/>
              <a:t>r:=d*M*r+[(1-d)/n]</a:t>
            </a:r>
            <a:r>
              <a:rPr lang="en-US" baseline="30000" dirty="0" smtClean="0"/>
              <a:t>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r:=[1/n]</a:t>
            </a:r>
            <a:r>
              <a:rPr lang="en-US" baseline="30000" dirty="0" smtClean="0"/>
              <a:t> n</a:t>
            </a:r>
            <a:endParaRPr lang="en-US" dirty="0" smtClean="0"/>
          </a:p>
          <a:p>
            <a:r>
              <a:rPr lang="en-US" dirty="0" smtClean="0"/>
              <a:t>Loop while r</a:t>
            </a:r>
            <a:r>
              <a:rPr lang="en-US" dirty="0" smtClean="0"/>
              <a:t> |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(t)-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(t-1)|&gt;epsilon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:=sum(d*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outdegree</a:t>
            </a:r>
            <a:r>
              <a:rPr lang="en-US" baseline="-25000" dirty="0" err="1" smtClean="0"/>
              <a:t>i</a:t>
            </a:r>
            <a:r>
              <a:rPr lang="en-US" dirty="0" smtClean="0"/>
              <a:t>) (:=0 if </a:t>
            </a:r>
            <a:r>
              <a:rPr lang="en-US" dirty="0" err="1" smtClean="0"/>
              <a:t>indegree</a:t>
            </a:r>
            <a:r>
              <a:rPr lang="en-US" dirty="0" smtClean="0"/>
              <a:t> of j is 0)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:=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+(1-sum(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)/n)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77" y="1187450"/>
            <a:ext cx="41433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3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PageRank</vt:lpstr>
      <vt:lpstr>PageRank</vt:lpstr>
      <vt:lpstr>PageRank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</dc:title>
  <dc:creator>Ulanov, Alexander</dc:creator>
  <cp:lastModifiedBy>Ulanov, Alexander</cp:lastModifiedBy>
  <cp:revision>7</cp:revision>
  <dcterms:created xsi:type="dcterms:W3CDTF">2016-01-22T00:43:41Z</dcterms:created>
  <dcterms:modified xsi:type="dcterms:W3CDTF">2016-01-22T01:31:03Z</dcterms:modified>
</cp:coreProperties>
</file>