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CEA7AD-1248-480A-941C-A0643FFB43D5}" v="2" dt="2022-03-17T08:56:00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B128-C9D9-4D3E-9C12-AECC1DE80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6E5F7-CE52-4739-8E37-D13F3B60C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F7E9D-9E26-4C28-848F-B0D08CCB3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B0503-0CC7-48FE-B672-047936873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1962-2650-4AC7-B2F9-EF8FEAF6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51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8CFE-A4A1-40CB-9199-D02DB7ECC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50518-B041-45D6-A009-ADAE6E822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CA0EB-D32E-4323-A860-DF1CAE30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15904-6B91-4F2A-B518-C26C0C075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E2FF2-F1FC-4F8D-AEB6-800669F3C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14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021850-FBC9-4FC6-8033-989EED3EE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350A1-CBBF-4DDE-99B2-CF31AC001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86332-4707-41C6-AE70-833C167B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7A147-7796-448B-9690-53CCB13A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3A702-96DE-45D7-8F54-C3173A7F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64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A3AC-0D29-471C-AB6B-C0547D5DB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F80C2-27D7-4AF5-90EC-E3AE79090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20E9-F0F0-4896-B9B3-E01818BA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AE8B4-1F50-4105-8E34-92381BC6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1DBB9-6B50-4A57-8A8E-8140C18F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04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DA77D-486B-46E9-8142-C61DF488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C22AE-443C-4848-88FC-54C01A215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A842E-50AE-4774-84A2-C22EF928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5E686-EC37-4A62-ADF6-4F5F6773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C66C0-EDD9-491F-BEBA-5F656D46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49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8C7A-32A9-48A2-A298-150422BD4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6BBD5-7450-4B18-A547-5ECF5E1D4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CCE85-947F-47D5-B66D-5A4462036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A2F66-C90D-4A79-8922-CF26A8F6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092C5-E886-4B3D-AB9D-536A78AC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59B3D-A582-4198-9A59-EE7B51F83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67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1710-F2BA-4468-BA24-6EB179D3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9295C-CA9E-459E-86C1-31A4D6747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2D7AA-6621-470F-93A1-369ACA23B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09967-1D96-4181-9F1E-A046A4DD9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ADB3D-359B-45BC-90F0-04A067CB9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282FA-7B19-4B2F-96BE-FC57D533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7670C8-864A-4365-BAF3-EFCFC967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C84ED5-73E7-4E26-AD05-657CA390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65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82E8-7B0D-4E57-80A4-9EC3F09E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A92B9C-6D6E-4E79-BE6D-A891C907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6B157-2B5E-4725-A2AC-EE153763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F802A-57FD-4DBD-9E28-C81BCD28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97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7AE353-32D9-4510-B62F-CEE08D939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84753-3E51-4C3B-9DB4-F4AE7010A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1DDE0-E3F9-470C-A47D-AB1759D8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80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35E5-8684-4028-8079-82E59F5AE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80CC-A2B0-4F12-870E-94D9036F0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B72DD-39AC-48F7-8F01-7AF1EFCD2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276A4-8548-4B8B-B4D0-61D2A185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60064-A676-44F8-BEC0-0D505D94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6B43B-D24F-4005-ADEF-C77DB3C4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20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E04D-E485-4A0E-95D1-CE46D43C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9D69A-8DDB-4BB2-A24F-D382E7729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E8382-17B9-4584-BB51-281E50E1C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EAA9F-DA14-44AA-B572-52C1EBB4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0C8B8-A861-40EF-B013-00F1A480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52F4E-55B4-4F4E-84A3-6E948295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05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B10E4C-0E4F-4E90-B891-19901E2A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DB88A-038C-4EBA-A1DD-8B032050E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E06B-2847-443B-951F-291722E20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B7F36-00E2-45CA-AD59-B139DBD1F043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BD5F5-503A-4DE1-9734-92D7F62CA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9681C-5598-4EF5-9809-DF3C024DD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5EC12-D89A-47EE-BE07-4ADAC55B8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98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0EBD66-6E2E-46E5-B5BD-2F9903CB75CF}"/>
              </a:ext>
            </a:extLst>
          </p:cNvPr>
          <p:cNvSpPr/>
          <p:nvPr/>
        </p:nvSpPr>
        <p:spPr>
          <a:xfrm>
            <a:off x="6943725" y="357187"/>
            <a:ext cx="3248025" cy="614362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5BB51-08F2-4A8F-8E46-E2DE5B3C19E9}"/>
              </a:ext>
            </a:extLst>
          </p:cNvPr>
          <p:cNvSpPr/>
          <p:nvPr/>
        </p:nvSpPr>
        <p:spPr>
          <a:xfrm>
            <a:off x="7400925" y="971550"/>
            <a:ext cx="2400300" cy="8953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Admin-Service</a:t>
            </a:r>
          </a:p>
          <a:p>
            <a:pPr algn="ctr"/>
            <a:r>
              <a:rPr lang="en-IN" dirty="0"/>
              <a:t>(8084)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3566D8-A809-4DC5-9B69-726AC7CF76FC}"/>
              </a:ext>
            </a:extLst>
          </p:cNvPr>
          <p:cNvSpPr/>
          <p:nvPr/>
        </p:nvSpPr>
        <p:spPr>
          <a:xfrm>
            <a:off x="7334250" y="2409825"/>
            <a:ext cx="2466975" cy="8382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User-Service</a:t>
            </a:r>
          </a:p>
          <a:p>
            <a:pPr algn="ctr"/>
            <a:r>
              <a:rPr lang="en-IN" dirty="0"/>
              <a:t>(8086)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9514EE-AE92-4331-9D4A-BE4422F3A35C}"/>
              </a:ext>
            </a:extLst>
          </p:cNvPr>
          <p:cNvSpPr/>
          <p:nvPr/>
        </p:nvSpPr>
        <p:spPr>
          <a:xfrm>
            <a:off x="7334250" y="3724275"/>
            <a:ext cx="2466975" cy="9525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Washer-Service</a:t>
            </a:r>
          </a:p>
          <a:p>
            <a:pPr algn="ctr"/>
            <a:r>
              <a:rPr lang="en-IN" dirty="0"/>
              <a:t>(9090)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878E26-13AE-4C61-A248-7992DEAEB234}"/>
              </a:ext>
            </a:extLst>
          </p:cNvPr>
          <p:cNvSpPr/>
          <p:nvPr/>
        </p:nvSpPr>
        <p:spPr>
          <a:xfrm>
            <a:off x="7334250" y="5238750"/>
            <a:ext cx="2466975" cy="84772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Payment-Service</a:t>
            </a:r>
          </a:p>
          <a:p>
            <a:pPr algn="ctr"/>
            <a:r>
              <a:rPr lang="en-IN" dirty="0"/>
              <a:t>(9069)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ABA844FF-EA7E-46FA-B5BF-1E7D11F3E4AC}"/>
              </a:ext>
            </a:extLst>
          </p:cNvPr>
          <p:cNvSpPr/>
          <p:nvPr/>
        </p:nvSpPr>
        <p:spPr>
          <a:xfrm>
            <a:off x="10477500" y="1133475"/>
            <a:ext cx="962025" cy="652464"/>
          </a:xfrm>
          <a:prstGeom prst="flowChartMagneticDisk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 DB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81CE8BAE-BECC-43B7-90EF-2015601F6F8F}"/>
              </a:ext>
            </a:extLst>
          </p:cNvPr>
          <p:cNvSpPr/>
          <p:nvPr/>
        </p:nvSpPr>
        <p:spPr>
          <a:xfrm>
            <a:off x="10477500" y="2409825"/>
            <a:ext cx="962025" cy="666750"/>
          </a:xfrm>
          <a:prstGeom prst="flowChartMagneticDisk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 DB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6B653A38-9135-49CC-B320-32F144CC29A4}"/>
              </a:ext>
            </a:extLst>
          </p:cNvPr>
          <p:cNvSpPr/>
          <p:nvPr/>
        </p:nvSpPr>
        <p:spPr>
          <a:xfrm>
            <a:off x="10477500" y="3810000"/>
            <a:ext cx="962025" cy="666750"/>
          </a:xfrm>
          <a:prstGeom prst="flowChartMagneticDisk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 DB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AE016A-9EA5-400A-8642-D67699D04C75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9801225" y="1459707"/>
            <a:ext cx="676275" cy="7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C93430-9918-4617-BBC1-E1CC11168254}"/>
              </a:ext>
            </a:extLst>
          </p:cNvPr>
          <p:cNvCxnSpPr/>
          <p:nvPr/>
        </p:nvCxnSpPr>
        <p:spPr>
          <a:xfrm>
            <a:off x="9801225" y="2838450"/>
            <a:ext cx="6762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A8A599-9C36-4B7F-8B57-FA6FE43ADDC6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9801225" y="4143375"/>
            <a:ext cx="6762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AE5945-0542-4926-AD09-297679108EF0}"/>
              </a:ext>
            </a:extLst>
          </p:cNvPr>
          <p:cNvSpPr txBox="1"/>
          <p:nvPr/>
        </p:nvSpPr>
        <p:spPr>
          <a:xfrm>
            <a:off x="7581900" y="514351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EUREKA(8761)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AB95C3-90CC-4644-98F1-B027ADA6442E}"/>
              </a:ext>
            </a:extLst>
          </p:cNvPr>
          <p:cNvSpPr/>
          <p:nvPr/>
        </p:nvSpPr>
        <p:spPr>
          <a:xfrm>
            <a:off x="5000625" y="990600"/>
            <a:ext cx="1295400" cy="509587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API </a:t>
            </a:r>
            <a:br>
              <a:rPr lang="en-IN" dirty="0"/>
            </a:br>
            <a:r>
              <a:rPr lang="en-IN" dirty="0"/>
              <a:t>GATEWAY</a:t>
            </a:r>
          </a:p>
          <a:p>
            <a:pPr algn="ctr"/>
            <a:r>
              <a:rPr lang="en-IN"/>
              <a:t>(9292)</a:t>
            </a:r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3E7D71-D2A1-4313-BFEF-9C460B723055}"/>
              </a:ext>
            </a:extLst>
          </p:cNvPr>
          <p:cNvSpPr/>
          <p:nvPr/>
        </p:nvSpPr>
        <p:spPr>
          <a:xfrm>
            <a:off x="1348034" y="1745292"/>
            <a:ext cx="1790700" cy="119062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SWAGGER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A620CD2-E30C-4B78-ADAB-1028DDB3B218}"/>
              </a:ext>
            </a:extLst>
          </p:cNvPr>
          <p:cNvSpPr/>
          <p:nvPr/>
        </p:nvSpPr>
        <p:spPr>
          <a:xfrm>
            <a:off x="1035104" y="3615559"/>
            <a:ext cx="2081213" cy="15811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UI</a:t>
            </a:r>
          </a:p>
          <a:p>
            <a:pPr algn="ctr"/>
            <a:r>
              <a:rPr lang="en-IN" sz="1600" dirty="0"/>
              <a:t>Frame Work</a:t>
            </a:r>
          </a:p>
          <a:p>
            <a:pPr algn="ctr"/>
            <a:endParaRPr lang="en-IN" sz="16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084BEA-4247-45E1-B606-8E5DF0089370}"/>
              </a:ext>
            </a:extLst>
          </p:cNvPr>
          <p:cNvCxnSpPr>
            <a:cxnSpLocks/>
          </p:cNvCxnSpPr>
          <p:nvPr/>
        </p:nvCxnSpPr>
        <p:spPr>
          <a:xfrm>
            <a:off x="6296025" y="1661291"/>
            <a:ext cx="952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41553F9-CA1D-4B52-ABDC-FF64E4C16B74}"/>
              </a:ext>
            </a:extLst>
          </p:cNvPr>
          <p:cNvCxnSpPr/>
          <p:nvPr/>
        </p:nvCxnSpPr>
        <p:spPr>
          <a:xfrm>
            <a:off x="6296025" y="2838450"/>
            <a:ext cx="952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3B887D-E147-4735-8785-17F4F6C75050}"/>
              </a:ext>
            </a:extLst>
          </p:cNvPr>
          <p:cNvCxnSpPr/>
          <p:nvPr/>
        </p:nvCxnSpPr>
        <p:spPr>
          <a:xfrm>
            <a:off x="6296025" y="4143375"/>
            <a:ext cx="952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D9CE1C-029A-4E2D-84AF-D1F71D3284F5}"/>
              </a:ext>
            </a:extLst>
          </p:cNvPr>
          <p:cNvCxnSpPr/>
          <p:nvPr/>
        </p:nvCxnSpPr>
        <p:spPr>
          <a:xfrm>
            <a:off x="6296025" y="5591175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B1700A4-1F2D-45B5-A39E-B50CE60E42BB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3138734" y="2324595"/>
            <a:ext cx="1861891" cy="16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9F6EF38-54D2-40E0-B3CC-672E6E07C1BD}"/>
              </a:ext>
            </a:extLst>
          </p:cNvPr>
          <p:cNvCxnSpPr>
            <a:cxnSpLocks/>
          </p:cNvCxnSpPr>
          <p:nvPr/>
        </p:nvCxnSpPr>
        <p:spPr>
          <a:xfrm>
            <a:off x="3103344" y="4399236"/>
            <a:ext cx="1897281" cy="6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01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36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 R, Bindushree</dc:creator>
  <cp:lastModifiedBy>Renuka, Avula</cp:lastModifiedBy>
  <cp:revision>9</cp:revision>
  <dcterms:created xsi:type="dcterms:W3CDTF">2022-02-13T12:59:07Z</dcterms:created>
  <dcterms:modified xsi:type="dcterms:W3CDTF">2022-03-19T07:49:56Z</dcterms:modified>
</cp:coreProperties>
</file>