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45433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avula.renuka@capgemini.com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8143769332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https://github.com/avularenuka/Resume.git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Renuka Avula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icture containing person&#10;&#10;Description automatically generated">
            <a:extLst>
              <a:ext uri="{FF2B5EF4-FFF2-40B4-BE49-F238E27FC236}">
                <a16:creationId xmlns:a16="http://schemas.microsoft.com/office/drawing/2014/main" id="{8D8FE190-5A39-4725-8799-86020624A91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b="12588"/>
          <a:stretch>
            <a:fillRect/>
          </a:stretch>
        </p:blipFill>
        <p:spPr>
          <a:xfrm>
            <a:off x="297455" y="442913"/>
            <a:ext cx="1733550" cy="1736725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40956</TotalTime>
  <Words>234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Renuka, Avula</cp:lastModifiedBy>
  <cp:revision>120</cp:revision>
  <dcterms:created xsi:type="dcterms:W3CDTF">2017-12-08T05:27:40Z</dcterms:created>
  <dcterms:modified xsi:type="dcterms:W3CDTF">2022-03-14T06:52:22Z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