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5" r:id="rId6"/>
    <p:sldId id="262" r:id="rId7"/>
    <p:sldId id="263" r:id="rId8"/>
    <p:sldId id="274" r:id="rId9"/>
    <p:sldId id="266" r:id="rId10"/>
    <p:sldId id="271" r:id="rId11"/>
    <p:sldId id="276" r:id="rId12"/>
    <p:sldId id="275" r:id="rId13"/>
    <p:sldId id="277" r:id="rId14"/>
    <p:sldId id="278" r:id="rId15"/>
    <p:sldId id="281" r:id="rId16"/>
    <p:sldId id="280" r:id="rId17"/>
    <p:sldId id="267" r:id="rId18"/>
    <p:sldId id="268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6/22/2020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6/22/2020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ract-ocr.github.io/tessdoc/ImproveQuality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Source: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://tesseract-ocr.github.io/</a:t>
            </a:r>
            <a:r>
              <a:rPr lang="en-US" dirty="0" err="1">
                <a:hlinkClick r:id="rId3"/>
              </a:rPr>
              <a:t>tessdoc</a:t>
            </a:r>
            <a:r>
              <a:rPr lang="en-US" dirty="0">
                <a:hlinkClick r:id="rId3"/>
              </a:rPr>
              <a:t>/ImproveQuality.html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83820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C814B-1A23-4790-9FDA-545B2014D40C}"/>
              </a:ext>
            </a:extLst>
          </p:cNvPr>
          <p:cNvSpPr/>
          <p:nvPr/>
        </p:nvSpPr>
        <p:spPr>
          <a:xfrm>
            <a:off x="381000" y="9906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#4 – Contains “bad” images that need to be excluded with no clear organization(</a:t>
            </a:r>
            <a:r>
              <a:rPr lang="en-US" b="1" dirty="0" err="1"/>
              <a:t>ie</a:t>
            </a:r>
            <a:r>
              <a:rPr lang="en-US" b="1" dirty="0"/>
              <a:t>. File folders with 99% noise and no text)</a:t>
            </a:r>
          </a:p>
          <a:p>
            <a:r>
              <a:rPr lang="en-US" dirty="0"/>
              <a:t>Mitigation – Decipher file coding to remove these files </a:t>
            </a:r>
          </a:p>
          <a:p>
            <a:endParaRPr lang="en-US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305132-2C6A-4626-9C4B-127A7CA2DD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13366"/>
            <a:ext cx="3505200" cy="450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BB48B-8FCF-43B3-9D76-575E7FE97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350855"/>
            <a:ext cx="8077200" cy="228600"/>
          </a:xfrm>
        </p:spPr>
        <p:txBody>
          <a:bodyPr/>
          <a:lstStyle/>
          <a:p>
            <a:r>
              <a:rPr lang="en-US" dirty="0"/>
              <a:t>autoencoders- Preprocessing of images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ED06-0A5E-4FBF-87D2-2E2D9F49B1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Preprocessing of images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OpenCV library in  Python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Different methods can come in handy with different kinds of images.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Pytesseract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is a wrapper for Tesseract-OCR Engine. It is also useful as a stand-alone invocation script to tesseract, as it can read all image types supported by the Pillow and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Leptonica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imaging libraries, including jpeg,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gif, bmp, tiff, and others</a:t>
            </a:r>
          </a:p>
          <a:p>
            <a:pPr marL="0" indent="0"/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Preprocessing for Tesseract: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Gray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Reshaping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thresholding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canny edge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noise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Whitelisting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Blacklisting characters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5AFA8-95B3-440E-9FD8-29FBF6C6D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AUTOENCODERS – Example of </a:t>
            </a:r>
            <a:r>
              <a:rPr lang="en-US" b="0" dirty="0" err="1"/>
              <a:t>Binarisation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65B71-AD84-4AE6-A2BC-DE094436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816019"/>
            <a:ext cx="6477001" cy="52271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DEDA-24CE-4EFD-AF9B-B072DDA985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814813"/>
            <a:ext cx="8077200" cy="5281187"/>
          </a:xfrm>
        </p:spPr>
        <p:txBody>
          <a:bodyPr/>
          <a:lstStyle/>
          <a:p>
            <a:pPr algn="ctr"/>
            <a:r>
              <a:rPr lang="en-US" dirty="0"/>
              <a:t>Converting an image to black and white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D1497-2CCF-4931-ADDE-5BDA3AFCE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processing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F6C8-FF39-47CD-9753-DAE3B194F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Extracted from scanned Document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5DA14-307B-4E18-B29A-B6934DB93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48" y="1330077"/>
            <a:ext cx="3251752" cy="44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DD741-F790-445F-BA62-29BD623279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284"/>
            <a:ext cx="808552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D066A2-950A-4B2A-A627-EF0DC12CF6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4383"/>
            <a:ext cx="8105678" cy="33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69525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Team autoencoders - mid-Sprint -2 –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2020 – Section 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Time Range: </a:t>
            </a:r>
            <a:r>
              <a:rPr lang="en-US" dirty="0">
                <a:solidFill>
                  <a:srgbClr val="FF0000"/>
                </a:solidFill>
              </a:rPr>
              <a:t>XXXXXXX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Quality – </a:t>
            </a:r>
            <a:r>
              <a:rPr lang="en-US" dirty="0" err="1"/>
              <a:t>Rvl-cdip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Completeness– 400,000 grayscale images in 16 classes, with 25,000 images per class. There are 320,000 training images, 40,000 validation images, and 40,000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 – Images are sized so not exceed 1000 pixels for largest dimension.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Uniqueness – All images are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Integrity – All images are .</a:t>
            </a:r>
            <a:r>
              <a:rPr lang="en-US" dirty="0" err="1"/>
              <a:t>tif</a:t>
            </a:r>
            <a:r>
              <a:rPr lang="en-US" dirty="0"/>
              <a:t>(Tagged Image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Conformity – </a:t>
            </a:r>
            <a:r>
              <a:rPr lang="en-US" dirty="0">
                <a:solidFill>
                  <a:srgbClr val="FF0000"/>
                </a:solidFill>
              </a:rPr>
              <a:t>Pending confirmation with sponsor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– </a:t>
            </a:r>
            <a:r>
              <a:rPr lang="en-US" dirty="0">
                <a:solidFill>
                  <a:srgbClr val="FF0000"/>
                </a:solidFill>
              </a:rPr>
              <a:t>N/A(Pending)</a:t>
            </a:r>
          </a:p>
        </p:txBody>
      </p:sp>
    </p:spTree>
    <p:extLst>
      <p:ext uri="{BB962C8B-B14F-4D97-AF65-F5344CB8AC3E}">
        <p14:creationId xmlns:p14="http://schemas.microsoft.com/office/powerpoint/2010/main" val="203180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384679" cy="5257800"/>
          </a:xfrm>
        </p:spPr>
        <p:txBody>
          <a:bodyPr/>
          <a:lstStyle/>
          <a:p>
            <a:r>
              <a:rPr lang="en-US" b="1" dirty="0"/>
              <a:t>Issue 1 – Image files are contained in many different sub folders with 1 image per 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Mitigation: Write script that extract images files into a more useful structure</a:t>
            </a:r>
          </a:p>
          <a:p>
            <a:endParaRPr lang="en-US" dirty="0"/>
          </a:p>
          <a:p>
            <a:r>
              <a:rPr lang="en-US" b="1" dirty="0"/>
              <a:t>#2 – Images are in .</a:t>
            </a:r>
            <a:r>
              <a:rPr lang="en-US" b="1" dirty="0" err="1"/>
              <a:t>tif</a:t>
            </a:r>
            <a:r>
              <a:rPr lang="en-US" b="1" dirty="0"/>
              <a:t> instead of .</a:t>
            </a:r>
            <a:r>
              <a:rPr lang="en-US" b="1" dirty="0" err="1"/>
              <a:t>png</a:t>
            </a:r>
            <a:r>
              <a:rPr lang="en-US" b="1" dirty="0"/>
              <a:t> or .jpg and may need to be converted</a:t>
            </a:r>
          </a:p>
          <a:p>
            <a:r>
              <a:rPr lang="en-US" dirty="0"/>
              <a:t>Mitigation: Confirm with sponsor on .</a:t>
            </a:r>
            <a:r>
              <a:rPr lang="en-US" dirty="0" err="1"/>
              <a:t>tif</a:t>
            </a:r>
            <a:r>
              <a:rPr lang="en-US" dirty="0"/>
              <a:t> usefulness in CNN/Autoencoder</a:t>
            </a:r>
          </a:p>
          <a:p>
            <a:endParaRPr lang="en-US" dirty="0"/>
          </a:p>
          <a:p>
            <a:r>
              <a:rPr lang="en-US" b="1" dirty="0"/>
              <a:t>#3 – Images need to be uploaded into Google Drive for our project and dataset is 37GBs.  Google Drive is slow at uploading files.</a:t>
            </a:r>
          </a:p>
          <a:p>
            <a:r>
              <a:rPr lang="en-US" dirty="0"/>
              <a:t>Mitigation: Find a more efficient way to upload files –OR- reduce dataset into a smaller chunk before uploading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06730-C670-4E7D-8B4A-B070D820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7688"/>
            <a:ext cx="8384679" cy="42091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643640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On-screen Show (4:3)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MasonBrand.pxtx</vt:lpstr>
      <vt:lpstr>DAEN 690 – Capstone – Team Autoencoders</vt:lpstr>
      <vt:lpstr>Team autoencoders - mid-Sprint -2 –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2020-06-23T00:23:34Z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