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3" r:id="rId6"/>
    <p:sldId id="262" r:id="rId7"/>
    <p:sldId id="263" r:id="rId8"/>
    <p:sldId id="282" r:id="rId9"/>
    <p:sldId id="274" r:id="rId10"/>
    <p:sldId id="266" r:id="rId11"/>
    <p:sldId id="276" r:id="rId12"/>
    <p:sldId id="286" r:id="rId13"/>
    <p:sldId id="288" r:id="rId14"/>
    <p:sldId id="287" r:id="rId15"/>
    <p:sldId id="289" r:id="rId16"/>
    <p:sldId id="293" r:id="rId17"/>
    <p:sldId id="285" r:id="rId18"/>
    <p:sldId id="295" r:id="rId19"/>
    <p:sldId id="294" r:id="rId20"/>
    <p:sldId id="267" r:id="rId21"/>
    <p:sldId id="268" r:id="rId22"/>
    <p:sldId id="27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7/27/2020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7/27/2020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85093977.tif.png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filter/kernel for convolution: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1"/>
            <a:ext cx="7734300" cy="419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13471-ACB4-7D42-9028-4541D768EC6D}"/>
              </a:ext>
            </a:extLst>
          </p:cNvPr>
          <p:cNvSpPr txBox="1"/>
          <p:nvPr/>
        </p:nvSpPr>
        <p:spPr>
          <a:xfrm>
            <a:off x="499241" y="6059270"/>
            <a:ext cx="389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9338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A39E-7600-064A-A1CF-E10F8F268309}"/>
              </a:ext>
            </a:extLst>
          </p:cNvPr>
          <p:cNvSpPr/>
          <p:nvPr/>
        </p:nvSpPr>
        <p:spPr>
          <a:xfrm>
            <a:off x="304800" y="599400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5754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5400"/>
            <a:ext cx="5448300" cy="457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E3FFBA-CF3D-6840-B6E4-BE73759C943F}"/>
              </a:ext>
            </a:extLst>
          </p:cNvPr>
          <p:cNvSpPr/>
          <p:nvPr/>
        </p:nvSpPr>
        <p:spPr>
          <a:xfrm>
            <a:off x="1447800" y="6015335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2963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9728408-8FD6-445E-B5C4-62C96885A4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4724664" cy="3336794"/>
          </a:xfrm>
          <a:prstGeom prst="rect">
            <a:avLst/>
          </a:prstGeom>
        </p:spPr>
      </p:pic>
      <p:pic>
        <p:nvPicPr>
          <p:cNvPr id="8" name="Picture 7" descr="A picture containing table, room, holding, computer&#10;&#10;Description automatically generated">
            <a:extLst>
              <a:ext uri="{FF2B5EF4-FFF2-40B4-BE49-F238E27FC236}">
                <a16:creationId xmlns:a16="http://schemas.microsoft.com/office/drawing/2014/main" id="{CB1CD2CF-9A92-4ACA-BF34-5B5D757E76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342929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– Demonstrations/OCR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B1157FB-5815-4FED-B963-162FF2F64B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94446"/>
            <a:ext cx="4415562" cy="3581400"/>
          </a:xfrm>
          <a:prstGeom prst="rect">
            <a:avLst/>
          </a:prstGeom>
          <a:ln w="57150"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43C71-B83C-49F9-A280-14DD97212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762000"/>
            <a:ext cx="2514599" cy="356179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 descr="A screenshot of text&#10;&#10;Description automatically generated">
            <a:extLst>
              <a:ext uri="{FF2B5EF4-FFF2-40B4-BE49-F238E27FC236}">
                <a16:creationId xmlns:a16="http://schemas.microsoft.com/office/drawing/2014/main" id="{4DA7FA75-B053-4ED1-898E-0C9526A563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51" y="4536677"/>
            <a:ext cx="5250648" cy="20958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DF401-ACE9-477A-BFF7-0722E379C2CF}"/>
              </a:ext>
            </a:extLst>
          </p:cNvPr>
          <p:cNvSpPr/>
          <p:nvPr/>
        </p:nvSpPr>
        <p:spPr>
          <a:xfrm>
            <a:off x="5638800" y="762000"/>
            <a:ext cx="990600" cy="281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713B41F-B655-4E4F-86A7-6AD5154E8AA2}"/>
              </a:ext>
            </a:extLst>
          </p:cNvPr>
          <p:cNvSpPr/>
          <p:nvPr/>
        </p:nvSpPr>
        <p:spPr>
          <a:xfrm>
            <a:off x="4726647" y="4877815"/>
            <a:ext cx="76200" cy="76200"/>
          </a:xfrm>
          <a:prstGeom prst="star5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767B9E-941E-4CCD-8317-F9BB654AB45C}"/>
              </a:ext>
            </a:extLst>
          </p:cNvPr>
          <p:cNvSpPr/>
          <p:nvPr/>
        </p:nvSpPr>
        <p:spPr>
          <a:xfrm>
            <a:off x="7391400" y="5279070"/>
            <a:ext cx="76200" cy="76200"/>
          </a:xfrm>
          <a:prstGeom prst="star5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FA347635-BD4E-4308-BE14-2FEC43705950}"/>
              </a:ext>
            </a:extLst>
          </p:cNvPr>
          <p:cNvSpPr/>
          <p:nvPr/>
        </p:nvSpPr>
        <p:spPr>
          <a:xfrm>
            <a:off x="2826551" y="5508385"/>
            <a:ext cx="76200" cy="76200"/>
          </a:xfrm>
          <a:prstGeom prst="star5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7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F8C2BD-C7C6-46A2-83F3-3F189EADE7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OCR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Tuning –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deployment – Dimension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Achieve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Analysis, Findings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D4A9FC8-F001-4E2C-ADA6-75DC1B3D27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1100667"/>
            <a:ext cx="304800" cy="3048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4E8651D-8661-475E-B8DB-708737B771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418" y="1763566"/>
            <a:ext cx="304800" cy="3048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CFE184C1-F6B4-4CA5-BF2C-06FF678D34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2421468"/>
            <a:ext cx="304800" cy="304800"/>
          </a:xfrm>
          <a:prstGeom prst="rect">
            <a:avLst/>
          </a:prstGeom>
        </p:spPr>
      </p:pic>
      <p:pic>
        <p:nvPicPr>
          <p:cNvPr id="17" name="Graphic 16" descr="Badge Unfollow">
            <a:extLst>
              <a:ext uri="{FF2B5EF4-FFF2-40B4-BE49-F238E27FC236}">
                <a16:creationId xmlns:a16="http://schemas.microsoft.com/office/drawing/2014/main" id="{8555135E-B796-4B5C-BA22-A73CDB1F17E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1489" y="2124812"/>
            <a:ext cx="304800" cy="3048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19164780-A156-4D7B-BED9-A180219229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1428046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94A483-B4C1-435F-8C7E-1C18C6E78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24" y="731280"/>
            <a:ext cx="4102265" cy="57002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4FFDB-6D0B-46A0-AC11-78B6F0C656B0}"/>
              </a:ext>
            </a:extLst>
          </p:cNvPr>
          <p:cNvSpPr/>
          <p:nvPr/>
        </p:nvSpPr>
        <p:spPr>
          <a:xfrm>
            <a:off x="6019800" y="1100667"/>
            <a:ext cx="1524000" cy="194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F75E1-3B98-4460-8964-1DC170CF72B8}"/>
              </a:ext>
            </a:extLst>
          </p:cNvPr>
          <p:cNvSpPr/>
          <p:nvPr/>
        </p:nvSpPr>
        <p:spPr>
          <a:xfrm>
            <a:off x="5943600" y="5398911"/>
            <a:ext cx="1524000" cy="54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EE3B37-0FBF-441A-81FB-083AAF2A629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65664"/>
            <a:ext cx="8009314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C382138-300C-42AE-9342-E5D3E1758EC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27" y="1905000"/>
            <a:ext cx="806514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– Full Sprint 3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3231"/>
            <a:ext cx="3026656" cy="4014132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A92638-40AB-4EE9-AB2F-18D1183C1CE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10763"/>
            <a:ext cx="2539365" cy="3276600"/>
          </a:xfrm>
          <a:prstGeom prst="rect">
            <a:avLst/>
          </a:prstGeom>
        </p:spPr>
      </p:pic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46E63DE5-A1F1-4124-AA5A-FC7FA55017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57134"/>
            <a:ext cx="2385254" cy="3325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03A40-6036-4D5B-9088-213A237CB29A}"/>
              </a:ext>
            </a:extLst>
          </p:cNvPr>
          <p:cNvSpPr txBox="1"/>
          <p:nvPr/>
        </p:nvSpPr>
        <p:spPr>
          <a:xfrm>
            <a:off x="609600" y="518395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Document Types</a:t>
            </a:r>
          </a:p>
          <a:p>
            <a:pPr marL="342900" indent="-342900">
              <a:buAutoNum type="arabicPeriod"/>
            </a:pPr>
            <a:r>
              <a:rPr lang="en-US" dirty="0"/>
              <a:t>News</a:t>
            </a:r>
          </a:p>
          <a:p>
            <a:pPr marL="342900" indent="-342900">
              <a:buAutoNum type="arabicPeriod"/>
            </a:pPr>
            <a:r>
              <a:rPr lang="en-US" dirty="0"/>
              <a:t>Memo</a:t>
            </a:r>
          </a:p>
          <a:p>
            <a:pPr marL="342900" indent="-342900">
              <a:buAutoNum type="arabicPeriod"/>
            </a:pPr>
            <a:r>
              <a:rPr lang="en-US" dirty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1021</Words>
  <Application>Microsoft Office PowerPoint</Application>
  <PresentationFormat>On-screen Show (4:3)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MasonBrand.pxtx</vt:lpstr>
      <vt:lpstr>DAEN 690 – Capstone – Team Autoencoders</vt:lpstr>
      <vt:lpstr>Autoencoders – Full Sprint 3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2020-07-27T22:17:24Z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