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83" r:id="rId6"/>
    <p:sldId id="262" r:id="rId7"/>
    <p:sldId id="263" r:id="rId8"/>
    <p:sldId id="282" r:id="rId9"/>
    <p:sldId id="274" r:id="rId10"/>
    <p:sldId id="266" r:id="rId11"/>
    <p:sldId id="276" r:id="rId12"/>
    <p:sldId id="286" r:id="rId13"/>
    <p:sldId id="288" r:id="rId14"/>
    <p:sldId id="287" r:id="rId15"/>
    <p:sldId id="289" r:id="rId16"/>
    <p:sldId id="293" r:id="rId17"/>
    <p:sldId id="285" r:id="rId18"/>
    <p:sldId id="267" r:id="rId19"/>
    <p:sldId id="268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7/20/2020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7/20/2020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https://www.youtube.com/watch?v=jajksuQW4mc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48086-2A2B-F544-BD03-268D75EEC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4D7-85A1-8940-82B7-8FF5D6EA6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filter/kernel for convolution:</a:t>
            </a:r>
          </a:p>
          <a:p>
            <a:endParaRPr lang="en-US" dirty="0"/>
          </a:p>
        </p:txBody>
      </p:sp>
      <p:pic>
        <p:nvPicPr>
          <p:cNvPr id="5" name="Picture 4" descr="A picture containing text, cat, sitting&#10;&#10;Description automatically generated">
            <a:extLst>
              <a:ext uri="{FF2B5EF4-FFF2-40B4-BE49-F238E27FC236}">
                <a16:creationId xmlns:a16="http://schemas.microsoft.com/office/drawing/2014/main" id="{C9A72C0E-D5BE-EF40-9299-49FE021E41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1"/>
            <a:ext cx="7734300" cy="419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13471-ACB4-7D42-9028-4541D768EC6D}"/>
              </a:ext>
            </a:extLst>
          </p:cNvPr>
          <p:cNvSpPr txBox="1"/>
          <p:nvPr/>
        </p:nvSpPr>
        <p:spPr>
          <a:xfrm>
            <a:off x="499241" y="6059270"/>
            <a:ext cx="389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9338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903D0-5156-9B40-A60A-9A180B406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D03A-FC38-854E-9579-112B9755E7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game, text&#10;&#10;Description automatically generated">
            <a:extLst>
              <a:ext uri="{FF2B5EF4-FFF2-40B4-BE49-F238E27FC236}">
                <a16:creationId xmlns:a16="http://schemas.microsoft.com/office/drawing/2014/main" id="{0DFCD7A8-6FB5-BA46-89D6-B4D2D31125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524000"/>
            <a:ext cx="8154798" cy="4335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A39E-7600-064A-A1CF-E10F8F268309}"/>
              </a:ext>
            </a:extLst>
          </p:cNvPr>
          <p:cNvSpPr/>
          <p:nvPr/>
        </p:nvSpPr>
        <p:spPr>
          <a:xfrm>
            <a:off x="304800" y="599400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5754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C904-AD31-AA41-AB57-477DB8C4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284-5DBC-F54A-B5C6-4D63D8E63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Pooling: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69DA15-B87C-5945-B604-C1A590F8C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95400"/>
            <a:ext cx="5448300" cy="4575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E3FFBA-CF3D-6840-B6E4-BE73759C943F}"/>
              </a:ext>
            </a:extLst>
          </p:cNvPr>
          <p:cNvSpPr/>
          <p:nvPr/>
        </p:nvSpPr>
        <p:spPr>
          <a:xfrm>
            <a:off x="1447800" y="6015335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29637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1FC0A-6CEA-4946-BF48-D310E4E138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8465449" cy="2851964"/>
          </a:xfrm>
          <a:prstGeom prst="rect">
            <a:avLst/>
          </a:prstGeom>
        </p:spPr>
      </p:pic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88809CB-3C36-49DC-A400-313A54BDF5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122777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4431F-023A-4EDB-9E41-E26BD41CCE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4" y="1143000"/>
            <a:ext cx="7971211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CBE318-D6AD-4AD3-B68C-E8495C79DA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382000" cy="32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9017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- mid-Sprint -3.3 – analytic/algorithm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July 21,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326"/>
            <a:ext cx="4419600" cy="586153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4D12CD-988E-46A6-9F9A-000AE9501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4095"/>
            <a:ext cx="4091178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2FC40-8516-4A52-9570-0A1DCE522BA1}"/>
              </a:ext>
            </a:extLst>
          </p:cNvPr>
          <p:cNvSpPr txBox="1"/>
          <p:nvPr/>
        </p:nvSpPr>
        <p:spPr>
          <a:xfrm>
            <a:off x="4572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Newspaper Clipping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56CA-BADE-41CD-A9B9-95E160E07968}"/>
              </a:ext>
            </a:extLst>
          </p:cNvPr>
          <p:cNvSpPr txBox="1"/>
          <p:nvPr/>
        </p:nvSpPr>
        <p:spPr>
          <a:xfrm>
            <a:off x="4267200" y="8255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EA22F-F604-4F15-A10C-88C27DFD054B}"/>
              </a:ext>
            </a:extLst>
          </p:cNvPr>
          <p:cNvSpPr txBox="1"/>
          <p:nvPr/>
        </p:nvSpPr>
        <p:spPr>
          <a:xfrm>
            <a:off x="391778" y="5828812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Source: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towardsdatascience.com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/convolutional-autoencoders-for-image-noise-reduction-32fce9fc1763</a:t>
            </a:r>
          </a:p>
        </p:txBody>
      </p:sp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962</Words>
  <Application>Microsoft Office PowerPoint</Application>
  <PresentationFormat>On-screen Show (4:3)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MasonBrand.pxtx</vt:lpstr>
      <vt:lpstr>DAEN 690 – Capstone – Team Autoencoders</vt:lpstr>
      <vt:lpstr>Autoencoders - mid-Sprint -3.3 – analytic/algorithm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2020-07-20T23:53:44Z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