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5F0D-3D35-4469-BFEF-01AD0FEE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A6EB5-20EA-4B48-AA51-898FEFF9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B2B0-A4C8-4C9A-8D6D-F79A5EF6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EDDC-C345-4DDA-9E13-CF5D6D56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C968-A6FC-45BE-AD55-B01C0097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D97-0450-4609-B780-F255E236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ACF36-FB53-4CC8-B349-8DDD9D2E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8C3E-F3F0-4688-9C14-B1FE7667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4369-B6B5-4055-9696-E0A2C976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F463-2CCE-4527-9080-00B7410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D6EF3-813D-4E09-809F-1B8B2048A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6F5D3-26F7-4F0A-B419-BB434EAC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3CC6-0861-4434-BE23-4ACA0FA8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9F10-22C0-432D-A6DA-4665471A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3F07-A5BF-40C2-A4E1-B7946696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CC6D-4099-4DED-A312-18DD359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6F83-8CD7-4C5B-B88A-AA32473B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B696-4C98-4DDE-8166-6C3B257C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1DB2-22FB-46DD-A741-9C82B076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A9B2-5326-47D9-8293-B650D39B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DF8-2725-4F04-A811-BA992473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D24D-427D-4451-832B-28343AA3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367C-72C3-4D43-86E2-2E1BE378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07AC-2BB2-4D47-9B91-CD1C0ED6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7B04-63D3-4336-840C-C01CCDC3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8F7-A8A2-4363-945F-6BDFDC4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22AC-CB44-404B-8BF8-ADDC9987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03F80-1C63-4004-A1A0-CB027091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C98E-7836-4620-8806-79973080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68F9-00EE-4AB8-9CA3-A9198D6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AF7C0-13A4-4795-BCF2-CBA7ADA8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994A-07AC-483B-8A1F-57DB0A66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29A7-4E0C-4A9F-8EE7-ADC723CB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BA692-4AD7-48ED-BF5D-5FDF2E83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F379B-960D-4B2A-8EF3-AE456656F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548A7-3316-4F12-A9E8-3CC764C0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6066-28B8-4A8F-B444-EB85D051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20175-2EE4-4BC7-AE9D-1409007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8D61F-E7EE-412F-9C22-C89CEE9B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41B0-64E1-4C34-819C-F69DA2B0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E972-F67D-43A8-AA25-D746A0C3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6605-FDCB-4346-9E12-A9A43BC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6A57A-139C-4611-9896-ABEEEA5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34B58-B32A-4EF8-AA75-DAB19CC6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85816-BDC9-4ACC-9D94-70AD1E8C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1E3BF-F319-4963-8FD6-3311080F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3C7-AD89-459B-9D13-FCEFFC82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556A-A743-4996-8A6F-FC741066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2D916-A79C-4B2C-B938-F7FC7366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1BD8B-F64B-4D2C-881B-7D56E151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BF3C-9BD0-4482-BEE4-43A804E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50B9-94CF-44C7-961C-C9B16655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D289-1254-4BC0-AEAB-FC1BFB92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BC7E2-1D03-4413-949B-821E34694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CAD8-D406-40B3-9CDF-A94CB3738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2060-6F21-4618-9880-19FDD08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B2B6-B61B-49F4-A225-BB45FB87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22F8B-D574-4414-895E-EAD2730B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7A804-1088-4E57-A1F0-21771F9C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6EB4-3205-4FD5-BECD-2AD4A1C1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BD11-18D5-4C49-AE84-D78B4483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CCBB-0AEA-4699-8107-386C38FFB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D2C5-6B09-497A-B78B-0A749C1B7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65BC-4C83-42A5-B171-FF2F97810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6EEC-73F9-4E90-8360-372CB8BD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ny, people, group&#10;&#10;Description automatically generated">
            <a:extLst>
              <a:ext uri="{FF2B5EF4-FFF2-40B4-BE49-F238E27FC236}">
                <a16:creationId xmlns:a16="http://schemas.microsoft.com/office/drawing/2014/main" id="{7AD31BCF-3225-42A7-B7C9-B59D43EE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0" y="2125867"/>
            <a:ext cx="1014309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Schade</dc:creator>
  <cp:lastModifiedBy>Stephen Schade</cp:lastModifiedBy>
  <cp:revision>1</cp:revision>
  <dcterms:created xsi:type="dcterms:W3CDTF">2020-07-10T22:23:33Z</dcterms:created>
  <dcterms:modified xsi:type="dcterms:W3CDTF">2020-07-10T22:24:12Z</dcterms:modified>
</cp:coreProperties>
</file>