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oencoder for Image Denois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213" sz="10700"/>
            </a:lvl1pPr>
          </a:lstStyle>
          <a:p>
            <a:pPr/>
            <a:r>
              <a:t>Autoencoder for Image Denoising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5964" y="8634928"/>
            <a:ext cx="13572072" cy="3438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8605" y="1947044"/>
            <a:ext cx="13106790" cy="4119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CR result without autoencoder denoising vs with denoising…"/>
          <p:cNvSpPr txBox="1"/>
          <p:nvPr>
            <p:ph type="body" idx="1"/>
          </p:nvPr>
        </p:nvSpPr>
        <p:spPr>
          <a:xfrm>
            <a:off x="897841" y="1992925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OCR result without autoencoder denoising vs with denoising</a:t>
            </a:r>
          </a:p>
          <a:p>
            <a:pPr lvl="1"/>
            <a:r>
              <a:t>Using Tesseract OCR engine </a:t>
            </a:r>
          </a:p>
          <a:p>
            <a:pPr lvl="1"/>
            <a:r>
              <a:t>Number of characters accurately extracted from a sample of noisy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teps:…"/>
          <p:cNvSpPr txBox="1"/>
          <p:nvPr>
            <p:ph type="body" idx="1"/>
          </p:nvPr>
        </p:nvSpPr>
        <p:spPr>
          <a:xfrm>
            <a:off x="897841" y="1992925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 defTabSz="2145738">
              <a:spcBef>
                <a:spcPts val="3900"/>
              </a:spcBef>
              <a:buSzTx/>
              <a:buNone/>
              <a:defRPr sz="4224"/>
            </a:pPr>
            <a:r>
              <a:t>Steps:</a:t>
            </a:r>
          </a:p>
          <a:p>
            <a:pPr lvl="2" marL="1609344" indent="-536447" defTabSz="2145738">
              <a:spcBef>
                <a:spcPts val="3900"/>
              </a:spcBef>
              <a:defRPr sz="4224"/>
            </a:pPr>
            <a:r>
              <a:t>Collect 1000 (or so) noisy documents for training set</a:t>
            </a:r>
          </a:p>
          <a:p>
            <a:pPr lvl="2" marL="1609344" indent="-536447" defTabSz="2145738">
              <a:spcBef>
                <a:spcPts val="3900"/>
              </a:spcBef>
              <a:defRPr sz="4224"/>
            </a:pPr>
            <a:r>
              <a:t>Collect 100 documents as test set</a:t>
            </a:r>
          </a:p>
          <a:p>
            <a:pPr lvl="2" marL="1609344" indent="-536447" defTabSz="2145738">
              <a:spcBef>
                <a:spcPts val="3900"/>
              </a:spcBef>
              <a:defRPr sz="4224"/>
            </a:pPr>
            <a:r>
              <a:t>Write Python program to perform OCR</a:t>
            </a:r>
          </a:p>
          <a:p>
            <a:pPr lvl="2" marL="1609344" indent="-536447" defTabSz="2145738">
              <a:spcBef>
                <a:spcPts val="3900"/>
              </a:spcBef>
              <a:defRPr sz="4224"/>
            </a:pPr>
            <a:r>
              <a:t>Write code to assess the OCR accuracy</a:t>
            </a:r>
          </a:p>
          <a:p>
            <a:pPr lvl="2" marL="1609344" indent="-536447" defTabSz="2145738">
              <a:spcBef>
                <a:spcPts val="3900"/>
              </a:spcBef>
              <a:defRPr sz="4224"/>
            </a:pPr>
            <a:r>
              <a:t>Train autoencoder-decoder models</a:t>
            </a:r>
          </a:p>
          <a:p>
            <a:pPr lvl="2" marL="1609344" indent="-536447" defTabSz="2145738">
              <a:spcBef>
                <a:spcPts val="3900"/>
              </a:spcBef>
              <a:defRPr sz="4224"/>
            </a:pPr>
            <a:r>
              <a:t>Perform de-noising of test set and perform OCR</a:t>
            </a:r>
          </a:p>
          <a:p>
            <a:pPr lvl="2" marL="1609344" indent="-536447" defTabSz="2145738">
              <a:spcBef>
                <a:spcPts val="3900"/>
              </a:spcBef>
              <a:defRPr sz="4224"/>
            </a:pPr>
            <a:r>
              <a:t>Compare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ackground:…"/>
          <p:cNvSpPr txBox="1"/>
          <p:nvPr>
            <p:ph type="body" idx="1"/>
          </p:nvPr>
        </p:nvSpPr>
        <p:spPr>
          <a:xfrm>
            <a:off x="897841" y="1992925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Background: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1. Some knowledge of machine learning, especially deep learning or neural network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2. Convolution neural network (CNN)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3. Autoencoder — types of AE (CNN, or VAE)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4. Python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5. Tesseract (PyTesseract python lib)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6. Tensorflow for training AE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7. OpenCV 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8. Google Colab (Jupter Notebook)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