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7733625" cy="137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997" y="1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6703" y="224473"/>
            <a:ext cx="20800219" cy="47752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6703" y="720408"/>
            <a:ext cx="20800219" cy="331152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22/9/2020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7502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22/9/2020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0830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46875" y="73025"/>
            <a:ext cx="5980063" cy="1162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6687" y="73025"/>
            <a:ext cx="17593518" cy="1162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22/9/2020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8173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22/9/2020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8971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242" y="341948"/>
            <a:ext cx="23920252" cy="570547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2242" y="917893"/>
            <a:ext cx="23920252" cy="300037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22/9/2020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894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6687" y="365125"/>
            <a:ext cx="11786791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40147" y="365125"/>
            <a:ext cx="11786791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22/9/2020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5510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299" y="73025"/>
            <a:ext cx="23920252" cy="265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0300" y="336233"/>
            <a:ext cx="11732622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0300" y="501015"/>
            <a:ext cx="11732622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040148" y="336233"/>
            <a:ext cx="11790403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040148" y="501015"/>
            <a:ext cx="11790403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22/9/2020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3278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22/9/2020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97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22/9/2020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9196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300" y="91440"/>
            <a:ext cx="8944815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0403" y="197485"/>
            <a:ext cx="14040148" cy="974725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0300" y="411480"/>
            <a:ext cx="8944815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22/9/2020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127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300" y="91440"/>
            <a:ext cx="8944815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90403" y="197485"/>
            <a:ext cx="14040148" cy="974725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0300" y="411480"/>
            <a:ext cx="8944815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A6F4-6C6F-4FAC-83C6-3CABAF243AF6}" type="datetimeFigureOut">
              <a:rPr lang="en-HK" smtClean="0"/>
              <a:t>22/9/2020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7221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6687" y="73025"/>
            <a:ext cx="23920252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6687" y="365125"/>
            <a:ext cx="23920252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06687" y="1271270"/>
            <a:ext cx="6240066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2A6F4-6C6F-4FAC-83C6-3CABAF243AF6}" type="datetimeFigureOut">
              <a:rPr lang="en-HK" smtClean="0"/>
              <a:t>22/9/2020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86764" y="1271270"/>
            <a:ext cx="9360098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586872" y="1271270"/>
            <a:ext cx="6240066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372DA-788D-455C-89BE-AC0AB798C5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5441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A234246-05BD-4643-8B51-66D2B6BF4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5" t="10100" r="15703" b="12535"/>
          <a:stretch/>
        </p:blipFill>
        <p:spPr>
          <a:xfrm>
            <a:off x="13734317" y="2789"/>
            <a:ext cx="1330519" cy="1363172"/>
          </a:xfrm>
          <a:prstGeom prst="rect">
            <a:avLst/>
          </a:prstGeom>
        </p:spPr>
      </p:pic>
      <p:pic>
        <p:nvPicPr>
          <p:cNvPr id="1032" name="Picture 8" descr="ZF Friedrichshafen - Wikipedia">
            <a:extLst>
              <a:ext uri="{FF2B5EF4-FFF2-40B4-BE49-F238E27FC236}">
                <a16:creationId xmlns:a16="http://schemas.microsoft.com/office/drawing/2014/main" id="{18E1BF34-93D5-42C8-9FBD-BB24CDAF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200" y="-14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4529A39-B74C-4882-9CD8-977BEB841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708" y="0"/>
            <a:ext cx="4510975" cy="136875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1FE01F61-D7D0-454B-8B6C-6779314CA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354" y="-1425"/>
            <a:ext cx="3000375" cy="1371600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07900A-08DD-4927-9A0B-43254ACE6D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591" y="-142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2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Ranger Fan</dc:creator>
  <cp:lastModifiedBy>Ranger Fan</cp:lastModifiedBy>
  <cp:revision>5</cp:revision>
  <dcterms:created xsi:type="dcterms:W3CDTF">2020-09-14T02:50:15Z</dcterms:created>
  <dcterms:modified xsi:type="dcterms:W3CDTF">2020-09-22T23:13:28Z</dcterms:modified>
</cp:coreProperties>
</file>