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63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35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84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24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21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2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3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BDDE-B0C5-4EF4-8FFC-F01950C619FB}" type="datetimeFigureOut">
              <a:rPr lang="en-GB" smtClean="0"/>
              <a:t>09/08/2020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2F21B-4BA8-42B9-9DCB-0F527FBD4A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0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soap-vs-rest-vs-js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" TargetMode="External"/><Relationship Id="rId2" Type="http://schemas.openxmlformats.org/officeDocument/2006/relationships/hyperlink" Target="https://swagger.io/tools/swagger-u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dankhara/JavaRestAssured" TargetMode="External"/><Relationship Id="rId4" Type="http://schemas.openxmlformats.org/officeDocument/2006/relationships/hyperlink" Target="https://jsonplaceholder.typi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rabbitmq" TargetMode="External"/><Relationship Id="rId2" Type="http://schemas.openxmlformats.org/officeDocument/2006/relationships/hyperlink" Target="https://github.com/FasterXML/jackson-databin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API (Application Program Interface)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RPC: Remote Procedure Call (Legacy)</a:t>
            </a:r>
          </a:p>
          <a:p>
            <a:r>
              <a:rPr lang="en-GB" dirty="0" smtClean="0"/>
              <a:t>SOAP: Simple Object Access Protocol (More sophisticated)</a:t>
            </a:r>
          </a:p>
          <a:p>
            <a:r>
              <a:rPr lang="en-GB" dirty="0" smtClean="0"/>
              <a:t>REST: Representational state transfer (very flexible)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94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 – Application Programming </a:t>
            </a:r>
            <a:r>
              <a:rPr lang="en-GB" b="1" dirty="0" smtClean="0">
                <a:solidFill>
                  <a:srgbClr val="00B050"/>
                </a:solidFill>
              </a:rPr>
              <a:t>Interface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 – separates how from what</a:t>
            </a:r>
          </a:p>
          <a:p>
            <a:r>
              <a:rPr lang="en-GB" dirty="0" smtClean="0"/>
              <a:t>With interface you care about what but not how, provides highest level abstraction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12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SOAP and 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Loosely coupled (Operating system agnostic)</a:t>
            </a:r>
          </a:p>
          <a:p>
            <a:r>
              <a:rPr lang="en-GB" dirty="0" smtClean="0"/>
              <a:t>Language agnostic ( you can develop in one language and consume in different language, i.e. develop service in </a:t>
            </a:r>
            <a:r>
              <a:rPr lang="en-GB" dirty="0" err="1" smtClean="0"/>
              <a:t>c++</a:t>
            </a:r>
            <a:r>
              <a:rPr lang="en-GB" dirty="0" smtClean="0"/>
              <a:t>, but consume in java, c#, </a:t>
            </a:r>
            <a:r>
              <a:rPr lang="en-GB" dirty="0" err="1" smtClean="0"/>
              <a:t>javascript</a:t>
            </a:r>
            <a:r>
              <a:rPr lang="en-GB" dirty="0" smtClean="0"/>
              <a:t>, python or ruby)</a:t>
            </a:r>
          </a:p>
          <a:p>
            <a:r>
              <a:rPr lang="en-GB" dirty="0" smtClean="0"/>
              <a:t>Data will be exchanged in xml in case of SOAP </a:t>
            </a:r>
          </a:p>
          <a:p>
            <a:r>
              <a:rPr lang="en-GB" dirty="0" smtClean="0"/>
              <a:t>Rest can work on plain text, html, xml, </a:t>
            </a:r>
            <a:r>
              <a:rPr lang="en-GB" dirty="0" err="1" smtClean="0"/>
              <a:t>json</a:t>
            </a:r>
            <a:r>
              <a:rPr lang="en-GB" dirty="0" smtClean="0"/>
              <a:t>, YAML and blob.</a:t>
            </a:r>
          </a:p>
          <a:p>
            <a:r>
              <a:rPr lang="en-GB" dirty="0" smtClean="0">
                <a:hlinkClick r:id="rId2"/>
              </a:rPr>
              <a:t>https://raygun.com/blog/soap-vs-rest-vs-json/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24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 (Http Verbs and Responses)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GET : to get </a:t>
            </a:r>
            <a:r>
              <a:rPr lang="en-GB" dirty="0" smtClean="0"/>
              <a:t>data (</a:t>
            </a:r>
            <a:r>
              <a:rPr lang="en-GB" dirty="0" smtClean="0">
                <a:solidFill>
                  <a:schemeClr val="accent6"/>
                </a:solidFill>
              </a:rPr>
              <a:t>may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/>
                </a:solidFill>
              </a:rPr>
              <a:t>need query </a:t>
            </a:r>
            <a:r>
              <a:rPr lang="en-GB" dirty="0" err="1" smtClean="0">
                <a:solidFill>
                  <a:schemeClr val="accent6"/>
                </a:solidFill>
              </a:rPr>
              <a:t>params</a:t>
            </a:r>
            <a:r>
              <a:rPr lang="en-GB" dirty="0"/>
              <a:t>)</a:t>
            </a:r>
            <a:endParaRPr lang="en-GB" dirty="0" smtClean="0"/>
          </a:p>
          <a:p>
            <a:r>
              <a:rPr lang="en-GB" dirty="0" smtClean="0"/>
              <a:t>HEAD: to get only headers</a:t>
            </a:r>
          </a:p>
          <a:p>
            <a:r>
              <a:rPr lang="en-GB" dirty="0" smtClean="0"/>
              <a:t>POST: indicates data being send is to be created (NEW) </a:t>
            </a:r>
            <a:r>
              <a:rPr lang="en-GB" dirty="0" smtClean="0"/>
              <a:t>(</a:t>
            </a:r>
            <a:r>
              <a:rPr lang="en-GB" dirty="0" smtClean="0">
                <a:solidFill>
                  <a:schemeClr val="accent6"/>
                </a:solidFill>
              </a:rPr>
              <a:t>needs body + optional query string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PUT: to update data already </a:t>
            </a:r>
            <a:r>
              <a:rPr lang="en-GB" dirty="0" smtClean="0"/>
              <a:t>present (</a:t>
            </a:r>
            <a:r>
              <a:rPr lang="en-GB" dirty="0" smtClean="0">
                <a:solidFill>
                  <a:schemeClr val="accent6"/>
                </a:solidFill>
              </a:rPr>
              <a:t>needs body + optional query string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DELETE: to delete </a:t>
            </a:r>
            <a:r>
              <a:rPr lang="en-GB" dirty="0" smtClean="0"/>
              <a:t>data (</a:t>
            </a:r>
            <a:r>
              <a:rPr lang="en-GB" dirty="0" smtClean="0">
                <a:solidFill>
                  <a:schemeClr val="accent6"/>
                </a:solidFill>
              </a:rPr>
              <a:t>no body needed, you pass identifier in </a:t>
            </a:r>
            <a:r>
              <a:rPr lang="en-GB" dirty="0" err="1" smtClean="0">
                <a:solidFill>
                  <a:schemeClr val="accent6"/>
                </a:solidFill>
              </a:rPr>
              <a:t>url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OPTIONS: when target is different than origin of the site, CORS (Cross Origin Resource Sharing) </a:t>
            </a:r>
          </a:p>
          <a:p>
            <a:r>
              <a:rPr lang="en-GB" dirty="0" smtClean="0"/>
              <a:t>More (</a:t>
            </a:r>
            <a:r>
              <a:rPr lang="en-GB" dirty="0" smtClean="0">
                <a:hlinkClick r:id="rId2"/>
              </a:rPr>
              <a:t>https://developer.mozilla.org/en-US/docs/Web/HTTP/Methods</a:t>
            </a:r>
            <a:r>
              <a:rPr lang="en-GB" dirty="0" smtClean="0"/>
              <a:t>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90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 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200 -&gt; OK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201 -&gt; Created </a:t>
            </a:r>
          </a:p>
          <a:p>
            <a:r>
              <a:rPr lang="en-GB" dirty="0" smtClean="0"/>
              <a:t>203 -&gt; Non </a:t>
            </a:r>
          </a:p>
          <a:p>
            <a:r>
              <a:rPr lang="en-GB" dirty="0" smtClean="0"/>
              <a:t>204 -&gt; No Content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400 -&gt; Bad Request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401 -&gt; Unauthorized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403 -&gt; Forbidden</a:t>
            </a:r>
          </a:p>
          <a:p>
            <a:r>
              <a:rPr lang="en-GB" dirty="0" smtClean="0"/>
              <a:t>404 -&gt; Not found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500 -&gt; Internal Server Error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Http Request Parts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Url</a:t>
            </a:r>
            <a:r>
              <a:rPr lang="en-GB" dirty="0" smtClean="0"/>
              <a:t> (Request </a:t>
            </a:r>
            <a:r>
              <a:rPr lang="en-GB" dirty="0" err="1" smtClean="0"/>
              <a:t>Url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Method type: GET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Data will be passed in </a:t>
            </a:r>
            <a:r>
              <a:rPr lang="en-GB" dirty="0" err="1" smtClean="0"/>
              <a:t>url</a:t>
            </a:r>
            <a:r>
              <a:rPr lang="en-GB" dirty="0" smtClean="0"/>
              <a:t> in form or </a:t>
            </a:r>
            <a:r>
              <a:rPr lang="en-GB" dirty="0" err="1" smtClean="0"/>
              <a:t>querystring</a:t>
            </a:r>
            <a:r>
              <a:rPr lang="en-GB" dirty="0" smtClean="0"/>
              <a:t> e.g. in </a:t>
            </a:r>
            <a:r>
              <a:rPr lang="en-GB" dirty="0" err="1" smtClean="0"/>
              <a:t>url</a:t>
            </a:r>
            <a:r>
              <a:rPr lang="en-GB" dirty="0" smtClean="0"/>
              <a:t> below</a:t>
            </a:r>
          </a:p>
          <a:p>
            <a:pPr marL="0" indent="0">
              <a:buNone/>
            </a:pPr>
            <a:r>
              <a:rPr lang="en-GB" dirty="0"/>
              <a:t>https://example.com/path/to/page?</a:t>
            </a:r>
            <a:r>
              <a:rPr lang="en-GB" dirty="0">
                <a:solidFill>
                  <a:schemeClr val="accent6"/>
                </a:solidFill>
              </a:rPr>
              <a:t>name=ferret&amp;color=purple</a:t>
            </a:r>
            <a:endParaRPr lang="en-GB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GB" dirty="0" smtClean="0"/>
              <a:t>Below are Query parameters </a:t>
            </a:r>
          </a:p>
          <a:p>
            <a:pPr marL="0" indent="0">
              <a:buNone/>
            </a:pPr>
            <a:r>
              <a:rPr lang="en-GB" dirty="0" smtClean="0"/>
              <a:t>name=ferret and </a:t>
            </a:r>
          </a:p>
          <a:p>
            <a:pPr marL="0" indent="0">
              <a:buNone/>
            </a:pPr>
            <a:r>
              <a:rPr lang="en-GB" dirty="0" err="1" smtClean="0"/>
              <a:t>color</a:t>
            </a:r>
            <a:r>
              <a:rPr lang="en-GB" dirty="0" smtClean="0"/>
              <a:t>=purple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79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REST </a:t>
            </a:r>
            <a:r>
              <a:rPr lang="en-GB" dirty="0" err="1" smtClean="0"/>
              <a:t>api</a:t>
            </a:r>
            <a:r>
              <a:rPr lang="en-GB" dirty="0" smtClean="0"/>
              <a:t> testing (Postman)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-&gt; </a:t>
            </a:r>
            <a:r>
              <a:rPr lang="en-GB" dirty="0" smtClean="0">
                <a:hlinkClick r:id="rId2"/>
              </a:rPr>
              <a:t>https://www.getpostman.com/downloads/</a:t>
            </a:r>
            <a:endParaRPr lang="en-GB" dirty="0" smtClean="0"/>
          </a:p>
          <a:p>
            <a:r>
              <a:rPr lang="en-GB" dirty="0" smtClean="0"/>
              <a:t>Install this once downloaded</a:t>
            </a:r>
          </a:p>
          <a:p>
            <a:r>
              <a:rPr lang="en-GB" dirty="0" smtClean="0"/>
              <a:t>Try to open it and then try to sign in </a:t>
            </a:r>
          </a:p>
          <a:p>
            <a:pPr marL="0" indent="0">
              <a:buNone/>
            </a:pPr>
            <a:r>
              <a:rPr lang="en-GB" dirty="0" smtClean="0"/>
              <a:t> With google account.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197" y="2286000"/>
            <a:ext cx="4369603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0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https://swagger.io/tools/swagger-ui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https://petstore.swagger.io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(swagger pet store)</a:t>
            </a:r>
            <a:endParaRPr lang="en-GB" dirty="0" smtClean="0">
              <a:hlinkClick r:id="rId4"/>
            </a:endParaRPr>
          </a:p>
          <a:p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://jsonplaceholder.typicode.com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Automation rest assure demo</a:t>
            </a:r>
          </a:p>
          <a:p>
            <a:r>
              <a:rPr lang="en-GB" dirty="0">
                <a:hlinkClick r:id="rId5"/>
              </a:rPr>
              <a:t>https://github.com/rdankhara/JavaRestAssured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37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 section </a:t>
            </a:r>
            <a:r>
              <a:rPr lang="en-GB" dirty="0" err="1" smtClean="0"/>
              <a:t>Api</a:t>
            </a:r>
            <a:r>
              <a:rPr lang="en-GB" dirty="0" smtClean="0"/>
              <a:t>, Messaging automation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Serialisation (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github.com/FasterXML/jackson-databind</a:t>
            </a:r>
            <a:r>
              <a:rPr lang="en-GB" dirty="0" smtClean="0"/>
              <a:t>) </a:t>
            </a:r>
          </a:p>
          <a:p>
            <a:r>
              <a:rPr lang="en-GB" smtClean="0"/>
              <a:t>Messaging </a:t>
            </a:r>
            <a:r>
              <a:rPr lang="en-GB" dirty="0" smtClean="0"/>
              <a:t>(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www.baeldung.com/rabbitmq</a:t>
            </a:r>
            <a:r>
              <a:rPr lang="en-GB" dirty="0" smtClean="0"/>
              <a:t>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75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384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API (Application Program Interface)</vt:lpstr>
      <vt:lpstr>API – Application Programming Interface</vt:lpstr>
      <vt:lpstr>SOAP and REST</vt:lpstr>
      <vt:lpstr>REST (Http Verbs and Responses)</vt:lpstr>
      <vt:lpstr>HTTP Response</vt:lpstr>
      <vt:lpstr>Get Http Request Parts</vt:lpstr>
      <vt:lpstr>Manual REST api testing (Postman)</vt:lpstr>
      <vt:lpstr>Other references</vt:lpstr>
      <vt:lpstr>Advance section Api, Messaging automation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(Application Program Interface)</dc:title>
  <dc:creator>Rajnikant Dankhara</dc:creator>
  <cp:lastModifiedBy>AllInOne</cp:lastModifiedBy>
  <cp:revision>12</cp:revision>
  <dcterms:created xsi:type="dcterms:W3CDTF">2019-10-12T11:35:07Z</dcterms:created>
  <dcterms:modified xsi:type="dcterms:W3CDTF">2020-08-09T17:36:18Z</dcterms:modified>
</cp:coreProperties>
</file>