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463-DA47-49DD-883E-E8C164E3BF70}" type="datetimeFigureOut">
              <a:rPr lang="en-US" smtClean="0"/>
              <a:t>4/30/2018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8251-D5D1-4C0B-97E0-7D3EEB6A08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463-DA47-49DD-883E-E8C164E3BF70}" type="datetimeFigureOut">
              <a:rPr lang="en-US" smtClean="0"/>
              <a:t>4/30/2018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8251-D5D1-4C0B-97E0-7D3EEB6A08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463-DA47-49DD-883E-E8C164E3BF70}" type="datetimeFigureOut">
              <a:rPr lang="en-US" smtClean="0"/>
              <a:t>4/30/2018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8251-D5D1-4C0B-97E0-7D3EEB6A08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463-DA47-49DD-883E-E8C164E3BF70}" type="datetimeFigureOut">
              <a:rPr lang="en-US" smtClean="0"/>
              <a:t>4/30/2018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8251-D5D1-4C0B-97E0-7D3EEB6A08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463-DA47-49DD-883E-E8C164E3BF70}" type="datetimeFigureOut">
              <a:rPr lang="en-US" smtClean="0"/>
              <a:t>4/30/2018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8251-D5D1-4C0B-97E0-7D3EEB6A08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463-DA47-49DD-883E-E8C164E3BF70}" type="datetimeFigureOut">
              <a:rPr lang="en-US" smtClean="0"/>
              <a:t>4/30/2018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8251-D5D1-4C0B-97E0-7D3EEB6A08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463-DA47-49DD-883E-E8C164E3BF70}" type="datetimeFigureOut">
              <a:rPr lang="en-US" smtClean="0"/>
              <a:t>4/30/2018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8251-D5D1-4C0B-97E0-7D3EEB6A08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463-DA47-49DD-883E-E8C164E3BF70}" type="datetimeFigureOut">
              <a:rPr lang="en-US" smtClean="0"/>
              <a:t>4/30/2018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8251-D5D1-4C0B-97E0-7D3EEB6A08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463-DA47-49DD-883E-E8C164E3BF70}" type="datetimeFigureOut">
              <a:rPr lang="en-US" smtClean="0"/>
              <a:t>4/30/2018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8251-D5D1-4C0B-97E0-7D3EEB6A08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463-DA47-49DD-883E-E8C164E3BF70}" type="datetimeFigureOut">
              <a:rPr lang="en-US" smtClean="0"/>
              <a:t>4/30/2018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8251-D5D1-4C0B-97E0-7D3EEB6A08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463-DA47-49DD-883E-E8C164E3BF70}" type="datetimeFigureOut">
              <a:rPr lang="en-US" smtClean="0"/>
              <a:t>4/30/2018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8251-D5D1-4C0B-97E0-7D3EEB6A08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A7463-DA47-49DD-883E-E8C164E3BF70}" type="datetimeFigureOut">
              <a:rPr lang="en-US" smtClean="0"/>
              <a:t>4/30/2018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D8251-D5D1-4C0B-97E0-7D3EEB6A08C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build management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tools</a:t>
            </a:r>
          </a:p>
          <a:p>
            <a:pPr lvl="1"/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Team city</a:t>
            </a:r>
          </a:p>
          <a:p>
            <a:pPr lvl="1"/>
            <a:r>
              <a:rPr lang="en-US" dirty="0" smtClean="0"/>
              <a:t>Bamboo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237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 water fall model builds deployed</a:t>
            </a:r>
            <a:endParaRPr lang="en-US" dirty="0"/>
          </a:p>
        </p:txBody>
      </p:sp>
      <p:pic>
        <p:nvPicPr>
          <p:cNvPr id="5" name="Content Placeholder 4" descr="pickerimage (2)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5407" t="173" r="-27100" b="-690"/>
          <a:stretch/>
        </p:blipFill>
        <p:spPr>
          <a:xfrm rot="16200000">
            <a:off x="761664" y="-229044"/>
            <a:ext cx="7703343" cy="871070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19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 agile builds deployed and role of test automation as Quality gates</a:t>
            </a:r>
          </a:p>
        </p:txBody>
      </p:sp>
      <p:pic>
        <p:nvPicPr>
          <p:cNvPr id="6" name="Content Placeholder 3" descr="pickerimage (1)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920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 BDD builds Deployed and role of test automation as quality gates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pickerimage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="" xmlns:p14="http://schemas.microsoft.com/office/powerpoint/2010/main" val="185059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What is a build management tool</vt:lpstr>
      <vt:lpstr>How a water fall model builds deployed</vt:lpstr>
      <vt:lpstr>How a agile builds deployed and role of test automation as Quality gates</vt:lpstr>
      <vt:lpstr>How a BDD builds Deployed and role of test automation as quality gates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build management tool</dc:title>
  <dc:creator>E7440</dc:creator>
  <cp:lastModifiedBy>E7440</cp:lastModifiedBy>
  <cp:revision>1</cp:revision>
  <dcterms:created xsi:type="dcterms:W3CDTF">2018-04-30T19:32:07Z</dcterms:created>
  <dcterms:modified xsi:type="dcterms:W3CDTF">2018-04-30T19:32:56Z</dcterms:modified>
</cp:coreProperties>
</file>