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63" r:id="rId4"/>
    <p:sldId id="257" r:id="rId5"/>
    <p:sldId id="258" r:id="rId6"/>
    <p:sldId id="259" r:id="rId7"/>
    <p:sldId id="260" r:id="rId8"/>
    <p:sldId id="266" r:id="rId9"/>
    <p:sldId id="265" r:id="rId10"/>
    <p:sldId id="268" r:id="rId11"/>
    <p:sldId id="269" r:id="rId12"/>
    <p:sldId id="270" r:id="rId13"/>
    <p:sldId id="267" r:id="rId14"/>
    <p:sldId id="271"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41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6/4/2018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6/4/2018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6/4/2018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6/4/2018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6/4/2018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6/4/2018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6/4/2018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6/4/2018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6/4/2018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6/4/2018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6/4/2018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Associate Engagement</a:t>
            </a:r>
            <a:r>
              <a:rPr lang="en-US" dirty="0" smtClean="0"/>
              <a:t>	</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007771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Behind the idea</a:t>
            </a:r>
            <a:endParaRPr lang="es-CR" dirty="0"/>
          </a:p>
        </p:txBody>
      </p:sp>
      <p:sp>
        <p:nvSpPr>
          <p:cNvPr id="3" name="Content Placeholder 2"/>
          <p:cNvSpPr>
            <a:spLocks noGrp="1"/>
          </p:cNvSpPr>
          <p:nvPr>
            <p:ph idx="1"/>
          </p:nvPr>
        </p:nvSpPr>
        <p:spPr/>
        <p:txBody>
          <a:bodyPr/>
          <a:lstStyle/>
          <a:p>
            <a:endParaRPr lang="es-CR"/>
          </a:p>
        </p:txBody>
      </p:sp>
    </p:spTree>
    <p:extLst>
      <p:ext uri="{BB962C8B-B14F-4D97-AF65-F5344CB8AC3E}">
        <p14:creationId xmlns:p14="http://schemas.microsoft.com/office/powerpoint/2010/main" val="646065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 Comments</a:t>
            </a:r>
            <a:endParaRPr lang="es-C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3736" y="2603500"/>
            <a:ext cx="6908840" cy="3416300"/>
          </a:xfrm>
        </p:spPr>
      </p:pic>
    </p:spTree>
    <p:extLst>
      <p:ext uri="{BB962C8B-B14F-4D97-AF65-F5344CB8AC3E}">
        <p14:creationId xmlns:p14="http://schemas.microsoft.com/office/powerpoint/2010/main" val="315570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 Comments</a:t>
            </a:r>
            <a:endParaRPr lang="es-CR"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3736" y="2603500"/>
            <a:ext cx="6908840" cy="3416300"/>
          </a:xfrm>
        </p:spPr>
      </p:pic>
    </p:spTree>
    <p:extLst>
      <p:ext uri="{BB962C8B-B14F-4D97-AF65-F5344CB8AC3E}">
        <p14:creationId xmlns:p14="http://schemas.microsoft.com/office/powerpoint/2010/main" val="3380000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Rewards and Recognition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218997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idea</a:t>
            </a:r>
            <a:endParaRPr lang="es-CR" dirty="0"/>
          </a:p>
        </p:txBody>
      </p:sp>
      <p:sp>
        <p:nvSpPr>
          <p:cNvPr id="3" name="Content Placeholder 2"/>
          <p:cNvSpPr>
            <a:spLocks noGrp="1"/>
          </p:cNvSpPr>
          <p:nvPr>
            <p:ph idx="1"/>
          </p:nvPr>
        </p:nvSpPr>
        <p:spPr/>
        <p:txBody>
          <a:bodyPr/>
          <a:lstStyle/>
          <a:p>
            <a:r>
              <a:rPr lang="en-US" dirty="0"/>
              <a:t>Associates will now have a better mechanism for rewards based on their </a:t>
            </a:r>
            <a:r>
              <a:rPr lang="en-US" dirty="0" smtClean="0"/>
              <a:t>performance.</a:t>
            </a:r>
          </a:p>
          <a:p>
            <a:r>
              <a:rPr lang="en-US" dirty="0" smtClean="0"/>
              <a:t>The </a:t>
            </a:r>
            <a:r>
              <a:rPr lang="en-US" dirty="0"/>
              <a:t>Associate Engagement Team (AET) now has a better way to reward those associates who exceeded expectations or otherwise go the extra mile. The new rewards platform will provide a marketplace where the associate will be able to exchange points for a variety of prizes.</a:t>
            </a:r>
            <a:br>
              <a:rPr lang="en-US" dirty="0"/>
            </a:br>
            <a:endParaRPr lang="es-CR" dirty="0"/>
          </a:p>
        </p:txBody>
      </p:sp>
    </p:spTree>
    <p:extLst>
      <p:ext uri="{BB962C8B-B14F-4D97-AF65-F5344CB8AC3E}">
        <p14:creationId xmlns:p14="http://schemas.microsoft.com/office/powerpoint/2010/main" val="3977805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Behind the idea</a:t>
            </a:r>
            <a:endParaRPr lang="es-CR" dirty="0"/>
          </a:p>
        </p:txBody>
      </p:sp>
      <p:sp>
        <p:nvSpPr>
          <p:cNvPr id="3" name="Content Placeholder 2"/>
          <p:cNvSpPr>
            <a:spLocks noGrp="1"/>
          </p:cNvSpPr>
          <p:nvPr>
            <p:ph idx="1"/>
          </p:nvPr>
        </p:nvSpPr>
        <p:spPr/>
        <p:txBody>
          <a:bodyPr/>
          <a:lstStyle/>
          <a:p>
            <a:r>
              <a:rPr lang="en-US" dirty="0"/>
              <a:t>There is currently a recognition program, unfortunately not all associates have been able to participate in it for several reasons, for example, being an associate that works from home makes it very difficult to have access to certain activities that are part of this </a:t>
            </a:r>
            <a:r>
              <a:rPr lang="en-US" dirty="0" smtClean="0"/>
              <a:t>program.</a:t>
            </a:r>
          </a:p>
          <a:p>
            <a:r>
              <a:rPr lang="en-US" dirty="0" smtClean="0"/>
              <a:t>With </a:t>
            </a:r>
            <a:r>
              <a:rPr lang="en-US" dirty="0"/>
              <a:t>this platform we will be able to keep record of each individual progress on tasks, achievements, metrics, etc. Associates will be awarded points by completing tasks or based on their performance, which can be later exchanged on the online store integrated to this tool, depending on the amount of points the associate has earned.</a:t>
            </a:r>
            <a:br>
              <a:rPr lang="en-US" dirty="0"/>
            </a:br>
            <a:endParaRPr lang="es-CR" dirty="0"/>
          </a:p>
        </p:txBody>
      </p:sp>
    </p:spTree>
    <p:extLst>
      <p:ext uri="{BB962C8B-B14F-4D97-AF65-F5344CB8AC3E}">
        <p14:creationId xmlns:p14="http://schemas.microsoft.com/office/powerpoint/2010/main" val="1288071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Rewards and Recognition</a:t>
            </a:r>
            <a:endParaRPr lang="es-C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0424" y="2603500"/>
            <a:ext cx="7495464" cy="3416300"/>
          </a:xfrm>
        </p:spPr>
      </p:pic>
    </p:spTree>
    <p:extLst>
      <p:ext uri="{BB962C8B-B14F-4D97-AF65-F5344CB8AC3E}">
        <p14:creationId xmlns:p14="http://schemas.microsoft.com/office/powerpoint/2010/main" val="2476670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Rewards and Recognition</a:t>
            </a:r>
            <a:endParaRPr lang="es-C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5568" y="2603500"/>
            <a:ext cx="7445177" cy="3416300"/>
          </a:xfrm>
        </p:spPr>
      </p:pic>
    </p:spTree>
    <p:extLst>
      <p:ext uri="{BB962C8B-B14F-4D97-AF65-F5344CB8AC3E}">
        <p14:creationId xmlns:p14="http://schemas.microsoft.com/office/powerpoint/2010/main" val="2201606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err="1" smtClean="0"/>
              <a:t>Associate</a:t>
            </a:r>
            <a:r>
              <a:rPr lang="es-CR" dirty="0" smtClean="0"/>
              <a:t> </a:t>
            </a:r>
            <a:r>
              <a:rPr lang="es-CR" dirty="0" err="1" smtClean="0"/>
              <a:t>Engagement</a:t>
            </a:r>
            <a:endParaRPr lang="es-CR" dirty="0"/>
          </a:p>
        </p:txBody>
      </p:sp>
      <p:sp>
        <p:nvSpPr>
          <p:cNvPr id="3" name="Content Placeholder 2"/>
          <p:cNvSpPr>
            <a:spLocks noGrp="1"/>
          </p:cNvSpPr>
          <p:nvPr>
            <p:ph idx="1"/>
          </p:nvPr>
        </p:nvSpPr>
        <p:spPr>
          <a:xfrm>
            <a:off x="1154954" y="3595538"/>
            <a:ext cx="8825659" cy="3416300"/>
          </a:xfrm>
        </p:spPr>
        <p:txBody>
          <a:bodyPr/>
          <a:lstStyle/>
          <a:p>
            <a:r>
              <a:rPr lang="es-CR" dirty="0" err="1" smtClean="0"/>
              <a:t>Will</a:t>
            </a:r>
            <a:r>
              <a:rPr lang="es-CR" dirty="0" smtClean="0"/>
              <a:t> be </a:t>
            </a:r>
            <a:r>
              <a:rPr lang="es-CR" dirty="0" err="1" smtClean="0"/>
              <a:t>divided</a:t>
            </a:r>
            <a:r>
              <a:rPr lang="es-CR" dirty="0" smtClean="0"/>
              <a:t> in 3 </a:t>
            </a:r>
            <a:r>
              <a:rPr lang="es-CR" dirty="0" err="1" smtClean="0"/>
              <a:t>projects</a:t>
            </a:r>
            <a:r>
              <a:rPr lang="es-CR" dirty="0" smtClean="0"/>
              <a:t>:</a:t>
            </a:r>
          </a:p>
          <a:p>
            <a:pPr lvl="1"/>
            <a:r>
              <a:rPr lang="es-CR" dirty="0" smtClean="0"/>
              <a:t>Pop-A-</a:t>
            </a:r>
            <a:r>
              <a:rPr lang="es-CR" dirty="0" err="1" smtClean="0"/>
              <a:t>Balloon</a:t>
            </a:r>
            <a:endParaRPr lang="es-CR" dirty="0" smtClean="0"/>
          </a:p>
          <a:p>
            <a:pPr lvl="1"/>
            <a:r>
              <a:rPr lang="es-CR" dirty="0"/>
              <a:t>SES </a:t>
            </a:r>
            <a:r>
              <a:rPr lang="es-CR" dirty="0" err="1" smtClean="0"/>
              <a:t>Comments</a:t>
            </a:r>
            <a:endParaRPr lang="es-CR" dirty="0" smtClean="0"/>
          </a:p>
          <a:p>
            <a:pPr lvl="1"/>
            <a:r>
              <a:rPr lang="es-CR" dirty="0" err="1" smtClean="0"/>
              <a:t>Rewards</a:t>
            </a:r>
            <a:r>
              <a:rPr lang="es-CR" dirty="0" smtClean="0"/>
              <a:t> and </a:t>
            </a:r>
            <a:r>
              <a:rPr lang="es-CR" dirty="0" err="1" smtClean="0"/>
              <a:t>Recognition</a:t>
            </a:r>
            <a:endParaRPr lang="es-CR" dirty="0" smtClean="0"/>
          </a:p>
        </p:txBody>
      </p:sp>
    </p:spTree>
    <p:extLst>
      <p:ext uri="{BB962C8B-B14F-4D97-AF65-F5344CB8AC3E}">
        <p14:creationId xmlns:p14="http://schemas.microsoft.com/office/powerpoint/2010/main" val="2881296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Pop-A-Balloon	</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520592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idea</a:t>
            </a:r>
            <a:endParaRPr lang="en-US" dirty="0"/>
          </a:p>
        </p:txBody>
      </p:sp>
      <p:sp>
        <p:nvSpPr>
          <p:cNvPr id="3" name="Content Placeholder 2"/>
          <p:cNvSpPr>
            <a:spLocks noGrp="1"/>
          </p:cNvSpPr>
          <p:nvPr>
            <p:ph idx="1"/>
          </p:nvPr>
        </p:nvSpPr>
        <p:spPr/>
        <p:txBody>
          <a:bodyPr/>
          <a:lstStyle/>
          <a:p>
            <a:r>
              <a:rPr lang="en-US" dirty="0"/>
              <a:t>The Associate Engagement Team has now a better way to reward those associates who exceeded expectations or otherwise go the extra mile</a:t>
            </a:r>
            <a:r>
              <a:rPr lang="en-US" dirty="0" smtClean="0"/>
              <a:t>.</a:t>
            </a:r>
          </a:p>
          <a:p>
            <a:r>
              <a:rPr lang="en-US" dirty="0" smtClean="0"/>
              <a:t>The </a:t>
            </a:r>
            <a:r>
              <a:rPr lang="en-US" dirty="0"/>
              <a:t>new rewards platform will provide an interface where the associate will be able to choose and pop a balloon that includes a prize, without needing to physically be in the building. </a:t>
            </a:r>
          </a:p>
        </p:txBody>
      </p:sp>
    </p:spTree>
    <p:extLst>
      <p:ext uri="{BB962C8B-B14F-4D97-AF65-F5344CB8AC3E}">
        <p14:creationId xmlns:p14="http://schemas.microsoft.com/office/powerpoint/2010/main" val="36741369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Behind the Idea</a:t>
            </a:r>
            <a:endParaRPr lang="en-US" dirty="0"/>
          </a:p>
        </p:txBody>
      </p:sp>
      <p:sp>
        <p:nvSpPr>
          <p:cNvPr id="3" name="Content Placeholder 2"/>
          <p:cNvSpPr>
            <a:spLocks noGrp="1"/>
          </p:cNvSpPr>
          <p:nvPr>
            <p:ph idx="1"/>
          </p:nvPr>
        </p:nvSpPr>
        <p:spPr/>
        <p:txBody>
          <a:bodyPr/>
          <a:lstStyle/>
          <a:p>
            <a:r>
              <a:rPr lang="en-US" dirty="0"/>
              <a:t>This initiative is being already implemented on site but the work from home associates are not able to participate. </a:t>
            </a:r>
            <a:endParaRPr lang="en-US" dirty="0" smtClean="0"/>
          </a:p>
          <a:p>
            <a:r>
              <a:rPr lang="en-US" dirty="0" smtClean="0"/>
              <a:t>The </a:t>
            </a:r>
            <a:r>
              <a:rPr lang="en-US" dirty="0"/>
              <a:t>associate engagement manager sees an opportunity to implement a virtual platform where every associate will be able to be part of it. </a:t>
            </a:r>
          </a:p>
        </p:txBody>
      </p:sp>
    </p:spTree>
    <p:extLst>
      <p:ext uri="{BB962C8B-B14F-4D97-AF65-F5344CB8AC3E}">
        <p14:creationId xmlns:p14="http://schemas.microsoft.com/office/powerpoint/2010/main" val="19968651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4975" y="453215"/>
            <a:ext cx="9443258" cy="6404785"/>
          </a:xfrm>
        </p:spPr>
      </p:pic>
    </p:spTree>
    <p:extLst>
      <p:ext uri="{BB962C8B-B14F-4D97-AF65-F5344CB8AC3E}">
        <p14:creationId xmlns:p14="http://schemas.microsoft.com/office/powerpoint/2010/main" val="282669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2934" y="0"/>
            <a:ext cx="6680594" cy="6748075"/>
          </a:xfrm>
        </p:spPr>
      </p:pic>
    </p:spTree>
    <p:extLst>
      <p:ext uri="{BB962C8B-B14F-4D97-AF65-F5344CB8AC3E}">
        <p14:creationId xmlns:p14="http://schemas.microsoft.com/office/powerpoint/2010/main" val="35786670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SES Comments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657666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idea</a:t>
            </a:r>
            <a:endParaRPr lang="es-CR" dirty="0"/>
          </a:p>
        </p:txBody>
      </p:sp>
      <p:sp>
        <p:nvSpPr>
          <p:cNvPr id="3" name="Content Placeholder 2"/>
          <p:cNvSpPr>
            <a:spLocks noGrp="1"/>
          </p:cNvSpPr>
          <p:nvPr>
            <p:ph idx="1"/>
          </p:nvPr>
        </p:nvSpPr>
        <p:spPr/>
        <p:txBody>
          <a:bodyPr/>
          <a:lstStyle/>
          <a:p>
            <a:endParaRPr lang="es-CR"/>
          </a:p>
        </p:txBody>
      </p:sp>
    </p:spTree>
    <p:extLst>
      <p:ext uri="{BB962C8B-B14F-4D97-AF65-F5344CB8AC3E}">
        <p14:creationId xmlns:p14="http://schemas.microsoft.com/office/powerpoint/2010/main" val="14457599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322</TotalTime>
  <Words>323</Words>
  <Application>Microsoft Office PowerPoint</Application>
  <PresentationFormat>Widescreen</PresentationFormat>
  <Paragraphs>27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 Boardroom</vt:lpstr>
      <vt:lpstr>Associate Engagement </vt:lpstr>
      <vt:lpstr>Associate Engagement</vt:lpstr>
      <vt:lpstr>Pop-A-Balloon </vt:lpstr>
      <vt:lpstr>The idea</vt:lpstr>
      <vt:lpstr>Behind the Idea</vt:lpstr>
      <vt:lpstr>PowerPoint Presentation</vt:lpstr>
      <vt:lpstr>PowerPoint Presentation</vt:lpstr>
      <vt:lpstr>SES Comments</vt:lpstr>
      <vt:lpstr>The idea</vt:lpstr>
      <vt:lpstr>Behind the idea</vt:lpstr>
      <vt:lpstr>SES Comments</vt:lpstr>
      <vt:lpstr>SES Comments</vt:lpstr>
      <vt:lpstr>Rewards and Recognition</vt:lpstr>
      <vt:lpstr>The idea</vt:lpstr>
      <vt:lpstr>Behind the idea</vt:lpstr>
      <vt:lpstr>Rewards and Recognition</vt:lpstr>
      <vt:lpstr>Rewards and Recognition</vt:lpstr>
    </vt:vector>
  </TitlesOfParts>
  <Company>Amazon 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Pop-A-Ballon</dc:title>
  <dc:creator>Chanto Umana, Victor Julio</dc:creator>
  <cp:lastModifiedBy>Reference</cp:lastModifiedBy>
  <cp:revision>10</cp:revision>
  <dcterms:created xsi:type="dcterms:W3CDTF">2018-06-04T16:24:30Z</dcterms:created>
  <dcterms:modified xsi:type="dcterms:W3CDTF">2018-06-04T22:14:54Z</dcterms:modified>
</cp:coreProperties>
</file>