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71" r:id="rId4"/>
    <p:sldId id="292" r:id="rId5"/>
    <p:sldId id="297" r:id="rId6"/>
    <p:sldId id="284" r:id="rId7"/>
    <p:sldId id="296" r:id="rId8"/>
    <p:sldId id="287" r:id="rId9"/>
    <p:sldId id="28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7E7E7"/>
    <a:srgbClr val="E1F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8" d="100"/>
          <a:sy n="88" d="100"/>
        </p:scale>
        <p:origin x="456" y="8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800600"/>
            <a:ext cx="9144000" cy="9144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 Start Up Meeting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mage result for amazon fulfillment ce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28600"/>
            <a:ext cx="6219568" cy="414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Phrase of the Day</a:t>
            </a:r>
            <a:endParaRPr lang="en-US" dirty="0"/>
          </a:p>
        </p:txBody>
      </p:sp>
      <p:pic>
        <p:nvPicPr>
          <p:cNvPr id="1026" name="Picture 2" descr="Image result for inspirational quotes by famous peo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75" y="1905000"/>
            <a:ext cx="50856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45481" y="2967335"/>
            <a:ext cx="5097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Announcements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294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447800"/>
            <a:ext cx="822960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97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76199"/>
            <a:ext cx="7620000" cy="667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61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227" y="768166"/>
            <a:ext cx="9143998" cy="592492"/>
          </a:xfrm>
        </p:spPr>
        <p:txBody>
          <a:bodyPr/>
          <a:lstStyle/>
          <a:p>
            <a:r>
              <a:rPr lang="en-US" dirty="0"/>
              <a:t>How are we doing so far in WW </a:t>
            </a:r>
            <a:r>
              <a:rPr lang="en-US" dirty="0" smtClean="0"/>
              <a:t>19?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8701" y="2602252"/>
            <a:ext cx="1828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Low </a:t>
            </a:r>
            <a:r>
              <a:rPr lang="en-US" sz="2000" dirty="0"/>
              <a:t>Value</a:t>
            </a:r>
            <a:r>
              <a:rPr lang="en-US" sz="2000" dirty="0" smtClean="0"/>
              <a:t>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770812" y="2155967"/>
            <a:ext cx="4114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High</a:t>
            </a:r>
            <a:r>
              <a:rPr lang="en-US" dirty="0" smtClean="0"/>
              <a:t> </a:t>
            </a:r>
            <a:r>
              <a:rPr lang="en-US" sz="2000" dirty="0" smtClean="0"/>
              <a:t>Value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23514" y="1605843"/>
            <a:ext cx="117692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PRR: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4282" y="5259201"/>
            <a:ext cx="14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Team Total: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5715000"/>
            <a:ext cx="405765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3355561"/>
            <a:ext cx="4781550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2" y="3114304"/>
            <a:ext cx="4752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741317"/>
            <a:ext cx="9143998" cy="592492"/>
          </a:xfrm>
        </p:spPr>
        <p:txBody>
          <a:bodyPr/>
          <a:lstStyle/>
          <a:p>
            <a:r>
              <a:rPr lang="en-US" dirty="0"/>
              <a:t>How are we doing so far in WW </a:t>
            </a:r>
            <a:r>
              <a:rPr lang="en-US" dirty="0" smtClean="0"/>
              <a:t>19?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22853" y="1828800"/>
            <a:ext cx="192392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AHT/RR: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1752600"/>
            <a:ext cx="3476625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4366831"/>
            <a:ext cx="94488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9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12" y="152400"/>
            <a:ext cx="29842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Did you know…?</a:t>
            </a:r>
            <a:endParaRPr lang="en-US" sz="2400" dirty="0"/>
          </a:p>
        </p:txBody>
      </p:sp>
      <p:pic>
        <p:nvPicPr>
          <p:cNvPr id="3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1600200"/>
            <a:ext cx="5105400" cy="505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3412" y="838200"/>
            <a:ext cx="8361583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Anything else?</a:t>
            </a:r>
          </a:p>
          <a:p>
            <a:pPr algn="ctr"/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me an email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avvarga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Image result for frida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03" y="19050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19106</TotalTime>
  <Words>55</Words>
  <Application>Microsoft Office PowerPoint</Application>
  <PresentationFormat>Custom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ILAC Start Up Meeting</vt:lpstr>
      <vt:lpstr>Phrase of the Day</vt:lpstr>
      <vt:lpstr>PowerPoint Presentation</vt:lpstr>
      <vt:lpstr>PowerPoint Presentation</vt:lpstr>
      <vt:lpstr>PowerPoint Presentation</vt:lpstr>
      <vt:lpstr>How are we doing so far in WW 19?</vt:lpstr>
      <vt:lpstr>How are we doing so far in WW 19?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ILAC Stand Up Meeting</dc:title>
  <dc:creator>Chavarria Vargas, Alejandro</dc:creator>
  <cp:lastModifiedBy>Chavarria Vargas, Alejandro</cp:lastModifiedBy>
  <cp:revision>291</cp:revision>
  <dcterms:created xsi:type="dcterms:W3CDTF">2016-11-28T12:57:48Z</dcterms:created>
  <dcterms:modified xsi:type="dcterms:W3CDTF">2017-05-12T15:55:57Z</dcterms:modified>
</cp:coreProperties>
</file>