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57" r:id="rId4"/>
    <p:sldId id="258" r:id="rId5"/>
    <p:sldId id="259" r:id="rId6"/>
    <p:sldId id="273" r:id="rId7"/>
    <p:sldId id="261" r:id="rId8"/>
    <p:sldId id="263" r:id="rId9"/>
    <p:sldId id="264" r:id="rId10"/>
    <p:sldId id="265" r:id="rId11"/>
    <p:sldId id="266" r:id="rId12"/>
    <p:sldId id="267" r:id="rId13"/>
    <p:sldId id="268" r:id="rId14"/>
    <p:sldId id="269" r:id="rId15"/>
    <p:sldId id="272"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40" d="100"/>
          <a:sy n="40" d="100"/>
        </p:scale>
        <p:origin x="59"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B0043-7B75-466E-8E87-3426DD064DA5}" type="datetimeFigureOut">
              <a:rPr lang="en-IN" smtClean="0"/>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59B4D-FF96-4FE3-8E62-0F52713B48AB}" type="slidenum">
              <a:rPr lang="en-IN" smtClean="0"/>
              <a:t>‹#›</a:t>
            </a:fld>
            <a:endParaRPr lang="en-IN"/>
          </a:p>
        </p:txBody>
      </p:sp>
    </p:spTree>
    <p:extLst>
      <p:ext uri="{BB962C8B-B14F-4D97-AF65-F5344CB8AC3E}">
        <p14:creationId xmlns:p14="http://schemas.microsoft.com/office/powerpoint/2010/main" val="379211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D399-A5D3-4F98-BC76-62DB41B78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3B461A-20D4-416D-80C2-1FFDC94D8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53F4AA-E420-439E-9FDD-65C83740164B}"/>
              </a:ext>
            </a:extLst>
          </p:cNvPr>
          <p:cNvSpPr>
            <a:spLocks noGrp="1"/>
          </p:cNvSpPr>
          <p:nvPr>
            <p:ph type="dt" sz="half" idx="10"/>
          </p:nvPr>
        </p:nvSpPr>
        <p:spPr>
          <a:xfrm>
            <a:off x="255165" y="6356349"/>
            <a:ext cx="2743200" cy="365125"/>
          </a:xfrm>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1B6B0BC5-F635-459E-9C3F-0D3C02C391D8}"/>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A80ACB1F-6590-48E3-BC9B-A30C3B4541B4}"/>
              </a:ext>
            </a:extLst>
          </p:cNvPr>
          <p:cNvSpPr>
            <a:spLocks noGrp="1"/>
          </p:cNvSpPr>
          <p:nvPr>
            <p:ph type="sldNum" sz="quarter" idx="12"/>
          </p:nvPr>
        </p:nvSpPr>
        <p:spPr>
          <a:xfrm>
            <a:off x="9193635" y="6356349"/>
            <a:ext cx="2743200" cy="365125"/>
          </a:xfrm>
        </p:spPr>
        <p:txBody>
          <a:bodyPr/>
          <a:lstStyle/>
          <a:p>
            <a:fld id="{43310751-2CE3-493C-825F-4D429ECA4958}" type="slidenum">
              <a:rPr lang="en-IN" smtClean="0"/>
              <a:t>‹#›</a:t>
            </a:fld>
            <a:endParaRPr lang="en-IN"/>
          </a:p>
        </p:txBody>
      </p:sp>
      <p:pic>
        <p:nvPicPr>
          <p:cNvPr id="8" name="Picture 7">
            <a:extLst>
              <a:ext uri="{FF2B5EF4-FFF2-40B4-BE49-F238E27FC236}">
                <a16:creationId xmlns:a16="http://schemas.microsoft.com/office/drawing/2014/main" id="{33CC97B2-491A-49EA-BD14-669F96F989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5165" y="136525"/>
            <a:ext cx="1166070" cy="1069967"/>
          </a:xfrm>
          <a:prstGeom prst="rect">
            <a:avLst/>
          </a:prstGeom>
        </p:spPr>
      </p:pic>
      <p:pic>
        <p:nvPicPr>
          <p:cNvPr id="10" name="Picture 9">
            <a:extLst>
              <a:ext uri="{FF2B5EF4-FFF2-40B4-BE49-F238E27FC236}">
                <a16:creationId xmlns:a16="http://schemas.microsoft.com/office/drawing/2014/main" id="{4B4E3831-7500-478B-90A1-ED5DD571DDC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70765" y="136524"/>
            <a:ext cx="1166070" cy="1069967"/>
          </a:xfrm>
          <a:prstGeom prst="rect">
            <a:avLst/>
          </a:prstGeom>
        </p:spPr>
      </p:pic>
    </p:spTree>
    <p:extLst>
      <p:ext uri="{BB962C8B-B14F-4D97-AF65-F5344CB8AC3E}">
        <p14:creationId xmlns:p14="http://schemas.microsoft.com/office/powerpoint/2010/main" val="401530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8795-B8DF-4421-82DA-23EE2AAF9E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6347FE-BC88-41D9-916D-BD5FE26FA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88BA6-9765-40BA-A5B5-09DEEE37C4AB}"/>
              </a:ext>
            </a:extLst>
          </p:cNvPr>
          <p:cNvSpPr>
            <a:spLocks noGrp="1"/>
          </p:cNvSpPr>
          <p:nvPr>
            <p:ph type="dt" sz="half" idx="10"/>
          </p:nvPr>
        </p:nvSpPr>
        <p:spPr/>
        <p:txBody>
          <a:bodyPr/>
          <a:lstStyle/>
          <a:p>
            <a:fld id="{1FC44F21-70F6-44DE-9A33-1DAB3D52D7EB}" type="datetime1">
              <a:rPr lang="en-IN" smtClean="0"/>
              <a:t>25-05-2023</a:t>
            </a:fld>
            <a:endParaRPr lang="en-IN"/>
          </a:p>
        </p:txBody>
      </p:sp>
      <p:sp>
        <p:nvSpPr>
          <p:cNvPr id="5" name="Footer Placeholder 4">
            <a:extLst>
              <a:ext uri="{FF2B5EF4-FFF2-40B4-BE49-F238E27FC236}">
                <a16:creationId xmlns:a16="http://schemas.microsoft.com/office/drawing/2014/main" id="{C955CE13-0859-43CA-A58D-103D3BFA8033}"/>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A8EA913E-7720-4DB2-A1C1-2B54095CA6EF}"/>
              </a:ext>
            </a:extLst>
          </p:cNvPr>
          <p:cNvSpPr>
            <a:spLocks noGrp="1"/>
          </p:cNvSpPr>
          <p:nvPr>
            <p:ph type="sldNum" sz="quarter" idx="12"/>
          </p:nvPr>
        </p:nvSpPr>
        <p:spPr/>
        <p:txBody>
          <a:bodyPr/>
          <a:lstStyle/>
          <a:p>
            <a:fld id="{43310751-2CE3-493C-825F-4D429ECA4958}" type="slidenum">
              <a:rPr lang="en-IN" smtClean="0"/>
              <a:t>‹#›</a:t>
            </a:fld>
            <a:endParaRPr lang="en-IN"/>
          </a:p>
        </p:txBody>
      </p:sp>
    </p:spTree>
    <p:extLst>
      <p:ext uri="{BB962C8B-B14F-4D97-AF65-F5344CB8AC3E}">
        <p14:creationId xmlns:p14="http://schemas.microsoft.com/office/powerpoint/2010/main" val="128719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98BDE5-37A5-4338-BB80-658A841607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CE9C4B-02A1-4444-88E3-EC1A59B4D0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77C90-7EDB-4F8F-8317-4AB383039EAD}"/>
              </a:ext>
            </a:extLst>
          </p:cNvPr>
          <p:cNvSpPr>
            <a:spLocks noGrp="1"/>
          </p:cNvSpPr>
          <p:nvPr>
            <p:ph type="dt" sz="half" idx="10"/>
          </p:nvPr>
        </p:nvSpPr>
        <p:spPr/>
        <p:txBody>
          <a:bodyPr/>
          <a:lstStyle/>
          <a:p>
            <a:fld id="{FE274F2F-3E06-41AD-A911-A06DB11CC8F5}" type="datetime1">
              <a:rPr lang="en-IN" smtClean="0"/>
              <a:t>25-05-2023</a:t>
            </a:fld>
            <a:endParaRPr lang="en-IN"/>
          </a:p>
        </p:txBody>
      </p:sp>
      <p:sp>
        <p:nvSpPr>
          <p:cNvPr id="5" name="Footer Placeholder 4">
            <a:extLst>
              <a:ext uri="{FF2B5EF4-FFF2-40B4-BE49-F238E27FC236}">
                <a16:creationId xmlns:a16="http://schemas.microsoft.com/office/drawing/2014/main" id="{85076534-560C-4E97-A181-6E496498A458}"/>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9E7E70F3-3DDD-4747-A457-AC00205E1EEF}"/>
              </a:ext>
            </a:extLst>
          </p:cNvPr>
          <p:cNvSpPr>
            <a:spLocks noGrp="1"/>
          </p:cNvSpPr>
          <p:nvPr>
            <p:ph type="sldNum" sz="quarter" idx="12"/>
          </p:nvPr>
        </p:nvSpPr>
        <p:spPr/>
        <p:txBody>
          <a:bodyPr/>
          <a:lstStyle/>
          <a:p>
            <a:fld id="{43310751-2CE3-493C-825F-4D429ECA4958}" type="slidenum">
              <a:rPr lang="en-IN" smtClean="0"/>
              <a:t>‹#›</a:t>
            </a:fld>
            <a:endParaRPr lang="en-IN"/>
          </a:p>
        </p:txBody>
      </p:sp>
    </p:spTree>
    <p:extLst>
      <p:ext uri="{BB962C8B-B14F-4D97-AF65-F5344CB8AC3E}">
        <p14:creationId xmlns:p14="http://schemas.microsoft.com/office/powerpoint/2010/main" val="14112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D28F-69D1-481C-9E6F-13F2C10A4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372393-1C7B-40AF-8C5E-52CAEA0F7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BDE0C0-9693-4BD8-B600-84016A04902D}"/>
              </a:ext>
            </a:extLst>
          </p:cNvPr>
          <p:cNvSpPr>
            <a:spLocks noGrp="1"/>
          </p:cNvSpPr>
          <p:nvPr>
            <p:ph type="dt" sz="half" idx="10"/>
          </p:nvPr>
        </p:nvSpPr>
        <p:spPr/>
        <p:txBody>
          <a:bodyPr/>
          <a:lstStyle/>
          <a:p>
            <a:fld id="{6A495F47-C39E-4F7C-9857-3E840ECB10F3}" type="datetimeFigureOut">
              <a:rPr lang="en-IN" smtClean="0"/>
              <a:t>25-05-2023</a:t>
            </a:fld>
            <a:endParaRPr lang="en-IN"/>
          </a:p>
        </p:txBody>
      </p:sp>
      <p:sp>
        <p:nvSpPr>
          <p:cNvPr id="5" name="Footer Placeholder 4">
            <a:extLst>
              <a:ext uri="{FF2B5EF4-FFF2-40B4-BE49-F238E27FC236}">
                <a16:creationId xmlns:a16="http://schemas.microsoft.com/office/drawing/2014/main" id="{CD5B8FFF-164C-4ECC-AFE8-28B7662DF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5620A-08FF-4D3D-AD35-136E1E3B4D0D}"/>
              </a:ext>
            </a:extLst>
          </p:cNvPr>
          <p:cNvSpPr>
            <a:spLocks noGrp="1"/>
          </p:cNvSpPr>
          <p:nvPr>
            <p:ph type="sldNum" sz="quarter" idx="12"/>
          </p:nvPr>
        </p:nvSpPr>
        <p:spPr/>
        <p:txBody>
          <a:bodyPr/>
          <a:lstStyle/>
          <a:p>
            <a:fld id="{4E2802FE-15D3-4696-AB6F-E6B668DE6F3C}" type="slidenum">
              <a:rPr lang="en-IN" smtClean="0"/>
              <a:t>‹#›</a:t>
            </a:fld>
            <a:endParaRPr lang="en-IN"/>
          </a:p>
        </p:txBody>
      </p:sp>
    </p:spTree>
    <p:extLst>
      <p:ext uri="{BB962C8B-B14F-4D97-AF65-F5344CB8AC3E}">
        <p14:creationId xmlns:p14="http://schemas.microsoft.com/office/powerpoint/2010/main" val="786900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6627-4C57-4BB8-BEE6-B557513CCB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E8A47D-4573-4C7E-A713-803BA3104C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DA6C7-4E87-4B46-81FF-DF574B6029D5}"/>
              </a:ext>
            </a:extLst>
          </p:cNvPr>
          <p:cNvSpPr>
            <a:spLocks noGrp="1"/>
          </p:cNvSpPr>
          <p:nvPr>
            <p:ph type="dt" sz="half" idx="10"/>
          </p:nvPr>
        </p:nvSpPr>
        <p:spPr/>
        <p:txBody>
          <a:bodyPr/>
          <a:lstStyle/>
          <a:p>
            <a:fld id="{6A495F47-C39E-4F7C-9857-3E840ECB10F3}" type="datetimeFigureOut">
              <a:rPr lang="en-IN" smtClean="0"/>
              <a:t>25-05-2023</a:t>
            </a:fld>
            <a:endParaRPr lang="en-IN"/>
          </a:p>
        </p:txBody>
      </p:sp>
      <p:sp>
        <p:nvSpPr>
          <p:cNvPr id="5" name="Footer Placeholder 4">
            <a:extLst>
              <a:ext uri="{FF2B5EF4-FFF2-40B4-BE49-F238E27FC236}">
                <a16:creationId xmlns:a16="http://schemas.microsoft.com/office/drawing/2014/main" id="{24B1B477-D55D-42F2-A702-6C2760848A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9DA64-AFE0-48F9-AB6E-4512E640445B}"/>
              </a:ext>
            </a:extLst>
          </p:cNvPr>
          <p:cNvSpPr>
            <a:spLocks noGrp="1"/>
          </p:cNvSpPr>
          <p:nvPr>
            <p:ph type="sldNum" sz="quarter" idx="12"/>
          </p:nvPr>
        </p:nvSpPr>
        <p:spPr/>
        <p:txBody>
          <a:bodyPr/>
          <a:lstStyle/>
          <a:p>
            <a:fld id="{4E2802FE-15D3-4696-AB6F-E6B668DE6F3C}" type="slidenum">
              <a:rPr lang="en-IN" smtClean="0"/>
              <a:t>‹#›</a:t>
            </a:fld>
            <a:endParaRPr lang="en-IN"/>
          </a:p>
        </p:txBody>
      </p:sp>
    </p:spTree>
    <p:extLst>
      <p:ext uri="{BB962C8B-B14F-4D97-AF65-F5344CB8AC3E}">
        <p14:creationId xmlns:p14="http://schemas.microsoft.com/office/powerpoint/2010/main" val="1649960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A483-9CC1-4D8E-A0C0-1868BBF4B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A31C50-0B1D-4F4C-9817-D9D916F898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1D5AC0-6B08-4171-84AC-2B3961129FAA}"/>
              </a:ext>
            </a:extLst>
          </p:cNvPr>
          <p:cNvSpPr>
            <a:spLocks noGrp="1"/>
          </p:cNvSpPr>
          <p:nvPr>
            <p:ph type="dt" sz="half" idx="10"/>
          </p:nvPr>
        </p:nvSpPr>
        <p:spPr/>
        <p:txBody>
          <a:bodyPr/>
          <a:lstStyle/>
          <a:p>
            <a:fld id="{6A495F47-C39E-4F7C-9857-3E840ECB10F3}" type="datetimeFigureOut">
              <a:rPr lang="en-IN" smtClean="0"/>
              <a:t>25-05-2023</a:t>
            </a:fld>
            <a:endParaRPr lang="en-IN"/>
          </a:p>
        </p:txBody>
      </p:sp>
      <p:sp>
        <p:nvSpPr>
          <p:cNvPr id="5" name="Footer Placeholder 4">
            <a:extLst>
              <a:ext uri="{FF2B5EF4-FFF2-40B4-BE49-F238E27FC236}">
                <a16:creationId xmlns:a16="http://schemas.microsoft.com/office/drawing/2014/main" id="{A08EBE56-838E-4ECC-B1B9-6E61E55371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9406D-6B11-48CB-A883-33EAAE8F0D58}"/>
              </a:ext>
            </a:extLst>
          </p:cNvPr>
          <p:cNvSpPr>
            <a:spLocks noGrp="1"/>
          </p:cNvSpPr>
          <p:nvPr>
            <p:ph type="sldNum" sz="quarter" idx="12"/>
          </p:nvPr>
        </p:nvSpPr>
        <p:spPr/>
        <p:txBody>
          <a:bodyPr/>
          <a:lstStyle/>
          <a:p>
            <a:fld id="{4E2802FE-15D3-4696-AB6F-E6B668DE6F3C}" type="slidenum">
              <a:rPr lang="en-IN" smtClean="0"/>
              <a:t>‹#›</a:t>
            </a:fld>
            <a:endParaRPr lang="en-IN"/>
          </a:p>
        </p:txBody>
      </p:sp>
    </p:spTree>
    <p:extLst>
      <p:ext uri="{BB962C8B-B14F-4D97-AF65-F5344CB8AC3E}">
        <p14:creationId xmlns:p14="http://schemas.microsoft.com/office/powerpoint/2010/main" val="3858546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76DF-085F-4349-98E7-3BAA1C743D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5AEB55-6CCA-4B7C-AA60-D5FD393658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C1A989-7C2A-4004-9244-EE06B0308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5FE626-8FD0-4073-BB38-0B7748F767CB}"/>
              </a:ext>
            </a:extLst>
          </p:cNvPr>
          <p:cNvSpPr>
            <a:spLocks noGrp="1"/>
          </p:cNvSpPr>
          <p:nvPr>
            <p:ph type="dt" sz="half" idx="10"/>
          </p:nvPr>
        </p:nvSpPr>
        <p:spPr/>
        <p:txBody>
          <a:bodyPr/>
          <a:lstStyle/>
          <a:p>
            <a:fld id="{6A495F47-C39E-4F7C-9857-3E840ECB10F3}" type="datetimeFigureOut">
              <a:rPr lang="en-IN" smtClean="0"/>
              <a:t>25-05-2023</a:t>
            </a:fld>
            <a:endParaRPr lang="en-IN"/>
          </a:p>
        </p:txBody>
      </p:sp>
      <p:sp>
        <p:nvSpPr>
          <p:cNvPr id="6" name="Footer Placeholder 5">
            <a:extLst>
              <a:ext uri="{FF2B5EF4-FFF2-40B4-BE49-F238E27FC236}">
                <a16:creationId xmlns:a16="http://schemas.microsoft.com/office/drawing/2014/main" id="{B6F8D178-F256-4241-A9A3-18573095EF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04DA5B-C2CF-4D8A-8301-E202C2C766B0}"/>
              </a:ext>
            </a:extLst>
          </p:cNvPr>
          <p:cNvSpPr>
            <a:spLocks noGrp="1"/>
          </p:cNvSpPr>
          <p:nvPr>
            <p:ph type="sldNum" sz="quarter" idx="12"/>
          </p:nvPr>
        </p:nvSpPr>
        <p:spPr/>
        <p:txBody>
          <a:bodyPr/>
          <a:lstStyle/>
          <a:p>
            <a:fld id="{4E2802FE-15D3-4696-AB6F-E6B668DE6F3C}" type="slidenum">
              <a:rPr lang="en-IN" smtClean="0"/>
              <a:t>‹#›</a:t>
            </a:fld>
            <a:endParaRPr lang="en-IN"/>
          </a:p>
        </p:txBody>
      </p:sp>
    </p:spTree>
    <p:extLst>
      <p:ext uri="{BB962C8B-B14F-4D97-AF65-F5344CB8AC3E}">
        <p14:creationId xmlns:p14="http://schemas.microsoft.com/office/powerpoint/2010/main" val="21242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358E-3B0D-442A-AD8E-DF1F94E2D4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E98ED7-4D5F-4B4B-955B-AAADC409E1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BF716-06F6-493B-A043-CBC9E85B8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11C8F4-907E-4DCC-9632-37F4F10C2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7AAE1-7D70-4291-A60A-1379A2EC98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77502A-9B99-4C9F-A38E-F65576D2D1D7}"/>
              </a:ext>
            </a:extLst>
          </p:cNvPr>
          <p:cNvSpPr>
            <a:spLocks noGrp="1"/>
          </p:cNvSpPr>
          <p:nvPr>
            <p:ph type="dt" sz="half" idx="10"/>
          </p:nvPr>
        </p:nvSpPr>
        <p:spPr/>
        <p:txBody>
          <a:bodyPr/>
          <a:lstStyle/>
          <a:p>
            <a:fld id="{6A495F47-C39E-4F7C-9857-3E840ECB10F3}" type="datetimeFigureOut">
              <a:rPr lang="en-IN" smtClean="0"/>
              <a:t>25-05-2023</a:t>
            </a:fld>
            <a:endParaRPr lang="en-IN"/>
          </a:p>
        </p:txBody>
      </p:sp>
      <p:sp>
        <p:nvSpPr>
          <p:cNvPr id="8" name="Footer Placeholder 7">
            <a:extLst>
              <a:ext uri="{FF2B5EF4-FFF2-40B4-BE49-F238E27FC236}">
                <a16:creationId xmlns:a16="http://schemas.microsoft.com/office/drawing/2014/main" id="{398A55D8-1FF8-4588-9B55-1520F875E2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2C4C56-6200-4C5E-8652-E4AF5EBA98CA}"/>
              </a:ext>
            </a:extLst>
          </p:cNvPr>
          <p:cNvSpPr>
            <a:spLocks noGrp="1"/>
          </p:cNvSpPr>
          <p:nvPr>
            <p:ph type="sldNum" sz="quarter" idx="12"/>
          </p:nvPr>
        </p:nvSpPr>
        <p:spPr/>
        <p:txBody>
          <a:bodyPr/>
          <a:lstStyle/>
          <a:p>
            <a:fld id="{4E2802FE-15D3-4696-AB6F-E6B668DE6F3C}" type="slidenum">
              <a:rPr lang="en-IN" smtClean="0"/>
              <a:t>‹#›</a:t>
            </a:fld>
            <a:endParaRPr lang="en-IN"/>
          </a:p>
        </p:txBody>
      </p:sp>
    </p:spTree>
    <p:extLst>
      <p:ext uri="{BB962C8B-B14F-4D97-AF65-F5344CB8AC3E}">
        <p14:creationId xmlns:p14="http://schemas.microsoft.com/office/powerpoint/2010/main" val="1737179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9F0F-75C1-4486-AE01-283BF4B71E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28CE9A-A7A7-4A8B-9449-589E17A1299A}"/>
              </a:ext>
            </a:extLst>
          </p:cNvPr>
          <p:cNvSpPr>
            <a:spLocks noGrp="1"/>
          </p:cNvSpPr>
          <p:nvPr>
            <p:ph type="dt" sz="half" idx="10"/>
          </p:nvPr>
        </p:nvSpPr>
        <p:spPr/>
        <p:txBody>
          <a:bodyPr/>
          <a:lstStyle/>
          <a:p>
            <a:fld id="{6A495F47-C39E-4F7C-9857-3E840ECB10F3}" type="datetimeFigureOut">
              <a:rPr lang="en-IN" smtClean="0"/>
              <a:t>25-05-2023</a:t>
            </a:fld>
            <a:endParaRPr lang="en-IN"/>
          </a:p>
        </p:txBody>
      </p:sp>
      <p:sp>
        <p:nvSpPr>
          <p:cNvPr id="4" name="Footer Placeholder 3">
            <a:extLst>
              <a:ext uri="{FF2B5EF4-FFF2-40B4-BE49-F238E27FC236}">
                <a16:creationId xmlns:a16="http://schemas.microsoft.com/office/drawing/2014/main" id="{58E07E0B-3111-47A9-BB65-2A43D91DB5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2B9846-6E2C-4CFB-A99D-EC5BA953FFE7}"/>
              </a:ext>
            </a:extLst>
          </p:cNvPr>
          <p:cNvSpPr>
            <a:spLocks noGrp="1"/>
          </p:cNvSpPr>
          <p:nvPr>
            <p:ph type="sldNum" sz="quarter" idx="12"/>
          </p:nvPr>
        </p:nvSpPr>
        <p:spPr/>
        <p:txBody>
          <a:bodyPr/>
          <a:lstStyle/>
          <a:p>
            <a:fld id="{4E2802FE-15D3-4696-AB6F-E6B668DE6F3C}" type="slidenum">
              <a:rPr lang="en-IN" smtClean="0"/>
              <a:t>‹#›</a:t>
            </a:fld>
            <a:endParaRPr lang="en-IN"/>
          </a:p>
        </p:txBody>
      </p:sp>
    </p:spTree>
    <p:extLst>
      <p:ext uri="{BB962C8B-B14F-4D97-AF65-F5344CB8AC3E}">
        <p14:creationId xmlns:p14="http://schemas.microsoft.com/office/powerpoint/2010/main" val="1748728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FE12A-7D0D-491A-8F7C-05E441D6EFFC}"/>
              </a:ext>
            </a:extLst>
          </p:cNvPr>
          <p:cNvSpPr>
            <a:spLocks noGrp="1"/>
          </p:cNvSpPr>
          <p:nvPr>
            <p:ph type="dt" sz="half" idx="10"/>
          </p:nvPr>
        </p:nvSpPr>
        <p:spPr/>
        <p:txBody>
          <a:bodyPr/>
          <a:lstStyle/>
          <a:p>
            <a:fld id="{6A495F47-C39E-4F7C-9857-3E840ECB10F3}" type="datetimeFigureOut">
              <a:rPr lang="en-IN" smtClean="0"/>
              <a:t>25-05-2023</a:t>
            </a:fld>
            <a:endParaRPr lang="en-IN"/>
          </a:p>
        </p:txBody>
      </p:sp>
      <p:sp>
        <p:nvSpPr>
          <p:cNvPr id="3" name="Footer Placeholder 2">
            <a:extLst>
              <a:ext uri="{FF2B5EF4-FFF2-40B4-BE49-F238E27FC236}">
                <a16:creationId xmlns:a16="http://schemas.microsoft.com/office/drawing/2014/main" id="{BA8D3D5B-3DC5-436D-BC68-223D587F55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F8A177-311C-478D-A23B-E9517776C18A}"/>
              </a:ext>
            </a:extLst>
          </p:cNvPr>
          <p:cNvSpPr>
            <a:spLocks noGrp="1"/>
          </p:cNvSpPr>
          <p:nvPr>
            <p:ph type="sldNum" sz="quarter" idx="12"/>
          </p:nvPr>
        </p:nvSpPr>
        <p:spPr/>
        <p:txBody>
          <a:bodyPr/>
          <a:lstStyle/>
          <a:p>
            <a:fld id="{4E2802FE-15D3-4696-AB6F-E6B668DE6F3C}" type="slidenum">
              <a:rPr lang="en-IN" smtClean="0"/>
              <a:t>‹#›</a:t>
            </a:fld>
            <a:endParaRPr lang="en-IN"/>
          </a:p>
        </p:txBody>
      </p:sp>
    </p:spTree>
    <p:extLst>
      <p:ext uri="{BB962C8B-B14F-4D97-AF65-F5344CB8AC3E}">
        <p14:creationId xmlns:p14="http://schemas.microsoft.com/office/powerpoint/2010/main" val="1037611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91BA-84CF-4DB4-A13E-BAD90FE8F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D8DFD6-39EA-4737-B421-D29B717C5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36B48A-E8D0-4C72-8B48-1843E4A1C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9FCFC-6207-41ED-A42F-33AE3E9F7AA5}"/>
              </a:ext>
            </a:extLst>
          </p:cNvPr>
          <p:cNvSpPr>
            <a:spLocks noGrp="1"/>
          </p:cNvSpPr>
          <p:nvPr>
            <p:ph type="dt" sz="half" idx="10"/>
          </p:nvPr>
        </p:nvSpPr>
        <p:spPr/>
        <p:txBody>
          <a:bodyPr/>
          <a:lstStyle/>
          <a:p>
            <a:fld id="{6A495F47-C39E-4F7C-9857-3E840ECB10F3}" type="datetimeFigureOut">
              <a:rPr lang="en-IN" smtClean="0"/>
              <a:t>25-05-2023</a:t>
            </a:fld>
            <a:endParaRPr lang="en-IN"/>
          </a:p>
        </p:txBody>
      </p:sp>
      <p:sp>
        <p:nvSpPr>
          <p:cNvPr id="6" name="Footer Placeholder 5">
            <a:extLst>
              <a:ext uri="{FF2B5EF4-FFF2-40B4-BE49-F238E27FC236}">
                <a16:creationId xmlns:a16="http://schemas.microsoft.com/office/drawing/2014/main" id="{57E54F56-964A-46D7-8A1D-A7F67057F8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E4A082-68C6-4050-8AFC-8744BE08DFF5}"/>
              </a:ext>
            </a:extLst>
          </p:cNvPr>
          <p:cNvSpPr>
            <a:spLocks noGrp="1"/>
          </p:cNvSpPr>
          <p:nvPr>
            <p:ph type="sldNum" sz="quarter" idx="12"/>
          </p:nvPr>
        </p:nvSpPr>
        <p:spPr/>
        <p:txBody>
          <a:bodyPr/>
          <a:lstStyle/>
          <a:p>
            <a:fld id="{4E2802FE-15D3-4696-AB6F-E6B668DE6F3C}" type="slidenum">
              <a:rPr lang="en-IN" smtClean="0"/>
              <a:t>‹#›</a:t>
            </a:fld>
            <a:endParaRPr lang="en-IN"/>
          </a:p>
        </p:txBody>
      </p:sp>
    </p:spTree>
    <p:extLst>
      <p:ext uri="{BB962C8B-B14F-4D97-AF65-F5344CB8AC3E}">
        <p14:creationId xmlns:p14="http://schemas.microsoft.com/office/powerpoint/2010/main" val="4987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3830-0FC2-479F-AA6B-CAC9495B6E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9D68F9-0FD8-4D35-A69A-8FD4673C82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D5C930-E077-482C-BE7B-F2C1680B29AF}"/>
              </a:ext>
            </a:extLst>
          </p:cNvPr>
          <p:cNvSpPr>
            <a:spLocks noGrp="1"/>
          </p:cNvSpPr>
          <p:nvPr>
            <p:ph type="dt" sz="half" idx="10"/>
          </p:nvPr>
        </p:nvSpPr>
        <p:spPr/>
        <p:txBody>
          <a:bodyPr/>
          <a:lstStyle/>
          <a:p>
            <a:fld id="{E43E4459-1CFA-49A2-A29E-0641F57AD617}" type="datetime1">
              <a:rPr lang="en-IN" smtClean="0"/>
              <a:t>25-05-2023</a:t>
            </a:fld>
            <a:endParaRPr lang="en-IN"/>
          </a:p>
        </p:txBody>
      </p:sp>
      <p:sp>
        <p:nvSpPr>
          <p:cNvPr id="5" name="Footer Placeholder 4">
            <a:extLst>
              <a:ext uri="{FF2B5EF4-FFF2-40B4-BE49-F238E27FC236}">
                <a16:creationId xmlns:a16="http://schemas.microsoft.com/office/drawing/2014/main" id="{C53D71C7-F985-4FC1-9E4D-3D46F782E9C1}"/>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8DBFC864-7B80-4B24-8563-8AE53095632C}"/>
              </a:ext>
            </a:extLst>
          </p:cNvPr>
          <p:cNvSpPr>
            <a:spLocks noGrp="1"/>
          </p:cNvSpPr>
          <p:nvPr>
            <p:ph type="sldNum" sz="quarter" idx="12"/>
          </p:nvPr>
        </p:nvSpPr>
        <p:spPr/>
        <p:txBody>
          <a:bodyPr/>
          <a:lstStyle/>
          <a:p>
            <a:fld id="{43310751-2CE3-493C-825F-4D429ECA4958}" type="slidenum">
              <a:rPr lang="en-IN" smtClean="0"/>
              <a:t>‹#›</a:t>
            </a:fld>
            <a:endParaRPr lang="en-IN"/>
          </a:p>
        </p:txBody>
      </p:sp>
    </p:spTree>
    <p:extLst>
      <p:ext uri="{BB962C8B-B14F-4D97-AF65-F5344CB8AC3E}">
        <p14:creationId xmlns:p14="http://schemas.microsoft.com/office/powerpoint/2010/main" val="1808712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0306-E9A3-46A1-B998-45EE4E172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912237-D135-49A9-AE94-BC9F31716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6F3E34-EBCD-4926-BD85-48538344F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DC130-3D50-48FE-AE4C-45A335F7FF3B}"/>
              </a:ext>
            </a:extLst>
          </p:cNvPr>
          <p:cNvSpPr>
            <a:spLocks noGrp="1"/>
          </p:cNvSpPr>
          <p:nvPr>
            <p:ph type="dt" sz="half" idx="10"/>
          </p:nvPr>
        </p:nvSpPr>
        <p:spPr/>
        <p:txBody>
          <a:bodyPr/>
          <a:lstStyle/>
          <a:p>
            <a:fld id="{6A495F47-C39E-4F7C-9857-3E840ECB10F3}" type="datetimeFigureOut">
              <a:rPr lang="en-IN" smtClean="0"/>
              <a:t>25-05-2023</a:t>
            </a:fld>
            <a:endParaRPr lang="en-IN"/>
          </a:p>
        </p:txBody>
      </p:sp>
      <p:sp>
        <p:nvSpPr>
          <p:cNvPr id="6" name="Footer Placeholder 5">
            <a:extLst>
              <a:ext uri="{FF2B5EF4-FFF2-40B4-BE49-F238E27FC236}">
                <a16:creationId xmlns:a16="http://schemas.microsoft.com/office/drawing/2014/main" id="{63A08D0C-DCAF-44CB-8E96-702899C275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E5A0D5-C716-46DD-93A5-52D68B8949ED}"/>
              </a:ext>
            </a:extLst>
          </p:cNvPr>
          <p:cNvSpPr>
            <a:spLocks noGrp="1"/>
          </p:cNvSpPr>
          <p:nvPr>
            <p:ph type="sldNum" sz="quarter" idx="12"/>
          </p:nvPr>
        </p:nvSpPr>
        <p:spPr/>
        <p:txBody>
          <a:bodyPr/>
          <a:lstStyle/>
          <a:p>
            <a:fld id="{4E2802FE-15D3-4696-AB6F-E6B668DE6F3C}" type="slidenum">
              <a:rPr lang="en-IN" smtClean="0"/>
              <a:t>‹#›</a:t>
            </a:fld>
            <a:endParaRPr lang="en-IN"/>
          </a:p>
        </p:txBody>
      </p:sp>
    </p:spTree>
    <p:extLst>
      <p:ext uri="{BB962C8B-B14F-4D97-AF65-F5344CB8AC3E}">
        <p14:creationId xmlns:p14="http://schemas.microsoft.com/office/powerpoint/2010/main" val="583317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7902-6C47-42DB-8078-21B64CC976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EC6D4C-4961-474F-A9BA-5671A3B434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47914-1E51-4E6D-84FF-C28E78D9471A}"/>
              </a:ext>
            </a:extLst>
          </p:cNvPr>
          <p:cNvSpPr>
            <a:spLocks noGrp="1"/>
          </p:cNvSpPr>
          <p:nvPr>
            <p:ph type="dt" sz="half" idx="10"/>
          </p:nvPr>
        </p:nvSpPr>
        <p:spPr/>
        <p:txBody>
          <a:bodyPr/>
          <a:lstStyle/>
          <a:p>
            <a:fld id="{6A495F47-C39E-4F7C-9857-3E840ECB10F3}" type="datetimeFigureOut">
              <a:rPr lang="en-IN" smtClean="0"/>
              <a:t>25-05-2023</a:t>
            </a:fld>
            <a:endParaRPr lang="en-IN"/>
          </a:p>
        </p:txBody>
      </p:sp>
      <p:sp>
        <p:nvSpPr>
          <p:cNvPr id="5" name="Footer Placeholder 4">
            <a:extLst>
              <a:ext uri="{FF2B5EF4-FFF2-40B4-BE49-F238E27FC236}">
                <a16:creationId xmlns:a16="http://schemas.microsoft.com/office/drawing/2014/main" id="{01ECC3BA-E7BC-44E7-8AA2-A4DB8FF8EE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71EA2-A37F-46CA-9119-A3ECD327A69C}"/>
              </a:ext>
            </a:extLst>
          </p:cNvPr>
          <p:cNvSpPr>
            <a:spLocks noGrp="1"/>
          </p:cNvSpPr>
          <p:nvPr>
            <p:ph type="sldNum" sz="quarter" idx="12"/>
          </p:nvPr>
        </p:nvSpPr>
        <p:spPr/>
        <p:txBody>
          <a:bodyPr/>
          <a:lstStyle/>
          <a:p>
            <a:fld id="{4E2802FE-15D3-4696-AB6F-E6B668DE6F3C}" type="slidenum">
              <a:rPr lang="en-IN" smtClean="0"/>
              <a:t>‹#›</a:t>
            </a:fld>
            <a:endParaRPr lang="en-IN"/>
          </a:p>
        </p:txBody>
      </p:sp>
    </p:spTree>
    <p:extLst>
      <p:ext uri="{BB962C8B-B14F-4D97-AF65-F5344CB8AC3E}">
        <p14:creationId xmlns:p14="http://schemas.microsoft.com/office/powerpoint/2010/main" val="38649865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4768B9-2DC2-4C3C-A247-F93DDF772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07009C-F1D9-4CE6-823A-1980B215C9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B9AFE9-A4C0-47C5-97AF-8292BFA58036}"/>
              </a:ext>
            </a:extLst>
          </p:cNvPr>
          <p:cNvSpPr>
            <a:spLocks noGrp="1"/>
          </p:cNvSpPr>
          <p:nvPr>
            <p:ph type="dt" sz="half" idx="10"/>
          </p:nvPr>
        </p:nvSpPr>
        <p:spPr/>
        <p:txBody>
          <a:bodyPr/>
          <a:lstStyle/>
          <a:p>
            <a:fld id="{6A495F47-C39E-4F7C-9857-3E840ECB10F3}" type="datetimeFigureOut">
              <a:rPr lang="en-IN" smtClean="0"/>
              <a:t>25-05-2023</a:t>
            </a:fld>
            <a:endParaRPr lang="en-IN"/>
          </a:p>
        </p:txBody>
      </p:sp>
      <p:sp>
        <p:nvSpPr>
          <p:cNvPr id="5" name="Footer Placeholder 4">
            <a:extLst>
              <a:ext uri="{FF2B5EF4-FFF2-40B4-BE49-F238E27FC236}">
                <a16:creationId xmlns:a16="http://schemas.microsoft.com/office/drawing/2014/main" id="{71E631AA-B380-458E-86F3-D393A278C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659E1-C638-4359-9CB9-964C732CFB3C}"/>
              </a:ext>
            </a:extLst>
          </p:cNvPr>
          <p:cNvSpPr>
            <a:spLocks noGrp="1"/>
          </p:cNvSpPr>
          <p:nvPr>
            <p:ph type="sldNum" sz="quarter" idx="12"/>
          </p:nvPr>
        </p:nvSpPr>
        <p:spPr/>
        <p:txBody>
          <a:bodyPr/>
          <a:lstStyle/>
          <a:p>
            <a:fld id="{4E2802FE-15D3-4696-AB6F-E6B668DE6F3C}" type="slidenum">
              <a:rPr lang="en-IN" smtClean="0"/>
              <a:t>‹#›</a:t>
            </a:fld>
            <a:endParaRPr lang="en-IN"/>
          </a:p>
        </p:txBody>
      </p:sp>
    </p:spTree>
    <p:extLst>
      <p:ext uri="{BB962C8B-B14F-4D97-AF65-F5344CB8AC3E}">
        <p14:creationId xmlns:p14="http://schemas.microsoft.com/office/powerpoint/2010/main" val="378430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901A-B1FF-4E16-9B80-CED8A45064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63CB86-4702-48B0-B7CD-72712442A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D5869F-B06E-4CEB-AC1C-19F68BF752A2}"/>
              </a:ext>
            </a:extLst>
          </p:cNvPr>
          <p:cNvSpPr>
            <a:spLocks noGrp="1"/>
          </p:cNvSpPr>
          <p:nvPr>
            <p:ph type="dt" sz="half" idx="10"/>
          </p:nvPr>
        </p:nvSpPr>
        <p:spPr/>
        <p:txBody>
          <a:bodyPr/>
          <a:lstStyle/>
          <a:p>
            <a:fld id="{8DA2009B-17A4-4EEE-9827-01DC06F1C7AB}" type="datetime1">
              <a:rPr lang="en-IN" smtClean="0"/>
              <a:t>25-05-2023</a:t>
            </a:fld>
            <a:endParaRPr lang="en-IN"/>
          </a:p>
        </p:txBody>
      </p:sp>
      <p:sp>
        <p:nvSpPr>
          <p:cNvPr id="5" name="Footer Placeholder 4">
            <a:extLst>
              <a:ext uri="{FF2B5EF4-FFF2-40B4-BE49-F238E27FC236}">
                <a16:creationId xmlns:a16="http://schemas.microsoft.com/office/drawing/2014/main" id="{AECCF8AF-D6F6-456E-829B-33FA049DD651}"/>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9B09B204-161D-4EAC-8E64-AF76E9344C4B}"/>
              </a:ext>
            </a:extLst>
          </p:cNvPr>
          <p:cNvSpPr>
            <a:spLocks noGrp="1"/>
          </p:cNvSpPr>
          <p:nvPr>
            <p:ph type="sldNum" sz="quarter" idx="12"/>
          </p:nvPr>
        </p:nvSpPr>
        <p:spPr/>
        <p:txBody>
          <a:bodyPr/>
          <a:lstStyle/>
          <a:p>
            <a:fld id="{43310751-2CE3-493C-825F-4D429ECA4958}" type="slidenum">
              <a:rPr lang="en-IN" smtClean="0"/>
              <a:t>‹#›</a:t>
            </a:fld>
            <a:endParaRPr lang="en-IN"/>
          </a:p>
        </p:txBody>
      </p:sp>
    </p:spTree>
    <p:extLst>
      <p:ext uri="{BB962C8B-B14F-4D97-AF65-F5344CB8AC3E}">
        <p14:creationId xmlns:p14="http://schemas.microsoft.com/office/powerpoint/2010/main" val="297140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29F3-DE08-48D3-8F6C-7AFB7839BE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EAE668-E91F-4948-948D-C8AE3DD5A7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F15B9F-0BF7-40E7-80EF-B91FCF98E7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8A3F6E-EF25-4C9C-AFE3-B628BE1D58B9}"/>
              </a:ext>
            </a:extLst>
          </p:cNvPr>
          <p:cNvSpPr>
            <a:spLocks noGrp="1"/>
          </p:cNvSpPr>
          <p:nvPr>
            <p:ph type="dt" sz="half" idx="10"/>
          </p:nvPr>
        </p:nvSpPr>
        <p:spPr/>
        <p:txBody>
          <a:bodyPr/>
          <a:lstStyle/>
          <a:p>
            <a:fld id="{F5B89922-6174-4C72-943A-740148ADCD07}" type="datetime1">
              <a:rPr lang="en-IN" smtClean="0"/>
              <a:t>25-05-2023</a:t>
            </a:fld>
            <a:endParaRPr lang="en-IN"/>
          </a:p>
        </p:txBody>
      </p:sp>
      <p:sp>
        <p:nvSpPr>
          <p:cNvPr id="6" name="Footer Placeholder 5">
            <a:extLst>
              <a:ext uri="{FF2B5EF4-FFF2-40B4-BE49-F238E27FC236}">
                <a16:creationId xmlns:a16="http://schemas.microsoft.com/office/drawing/2014/main" id="{AC13B5F1-BFAD-4B77-A725-67398D5EEC6A}"/>
              </a:ext>
            </a:extLst>
          </p:cNvPr>
          <p:cNvSpPr>
            <a:spLocks noGrp="1"/>
          </p:cNvSpPr>
          <p:nvPr>
            <p:ph type="ftr" sz="quarter" idx="11"/>
          </p:nvPr>
        </p:nvSpPr>
        <p:spPr/>
        <p:txBody>
          <a:bodyPr/>
          <a:lstStyle/>
          <a:p>
            <a:r>
              <a:rPr lang="en-IN"/>
              <a:t>LoRa and IoT based smart irrigation system</a:t>
            </a:r>
          </a:p>
        </p:txBody>
      </p:sp>
      <p:sp>
        <p:nvSpPr>
          <p:cNvPr id="7" name="Slide Number Placeholder 6">
            <a:extLst>
              <a:ext uri="{FF2B5EF4-FFF2-40B4-BE49-F238E27FC236}">
                <a16:creationId xmlns:a16="http://schemas.microsoft.com/office/drawing/2014/main" id="{FBB46B08-8796-41A0-9C69-CFE88440C509}"/>
              </a:ext>
            </a:extLst>
          </p:cNvPr>
          <p:cNvSpPr>
            <a:spLocks noGrp="1"/>
          </p:cNvSpPr>
          <p:nvPr>
            <p:ph type="sldNum" sz="quarter" idx="12"/>
          </p:nvPr>
        </p:nvSpPr>
        <p:spPr/>
        <p:txBody>
          <a:bodyPr/>
          <a:lstStyle/>
          <a:p>
            <a:fld id="{43310751-2CE3-493C-825F-4D429ECA4958}" type="slidenum">
              <a:rPr lang="en-IN" smtClean="0"/>
              <a:t>‹#›</a:t>
            </a:fld>
            <a:endParaRPr lang="en-IN"/>
          </a:p>
        </p:txBody>
      </p:sp>
    </p:spTree>
    <p:extLst>
      <p:ext uri="{BB962C8B-B14F-4D97-AF65-F5344CB8AC3E}">
        <p14:creationId xmlns:p14="http://schemas.microsoft.com/office/powerpoint/2010/main" val="81857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AB87-77BB-4B08-BF21-FF5BD25E66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80B7C8-3B50-4893-B2E6-C802CBC28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6BC5D8-8958-4DD9-AABA-C10BA0AF90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FD3171-3A57-4520-A214-1A4E34F9C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648BE-7015-4AA1-AF5C-D99B34A126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3F8732-E7F1-4143-A34A-FBE73D803D01}"/>
              </a:ext>
            </a:extLst>
          </p:cNvPr>
          <p:cNvSpPr>
            <a:spLocks noGrp="1"/>
          </p:cNvSpPr>
          <p:nvPr>
            <p:ph type="dt" sz="half" idx="10"/>
          </p:nvPr>
        </p:nvSpPr>
        <p:spPr/>
        <p:txBody>
          <a:bodyPr/>
          <a:lstStyle/>
          <a:p>
            <a:fld id="{3AD89552-82F2-4761-9379-301ABF315324}" type="datetime1">
              <a:rPr lang="en-IN" smtClean="0"/>
              <a:t>25-05-2023</a:t>
            </a:fld>
            <a:endParaRPr lang="en-IN"/>
          </a:p>
        </p:txBody>
      </p:sp>
      <p:sp>
        <p:nvSpPr>
          <p:cNvPr id="8" name="Footer Placeholder 7">
            <a:extLst>
              <a:ext uri="{FF2B5EF4-FFF2-40B4-BE49-F238E27FC236}">
                <a16:creationId xmlns:a16="http://schemas.microsoft.com/office/drawing/2014/main" id="{0174870D-5B69-48C0-B073-ED02B9048E6A}"/>
              </a:ext>
            </a:extLst>
          </p:cNvPr>
          <p:cNvSpPr>
            <a:spLocks noGrp="1"/>
          </p:cNvSpPr>
          <p:nvPr>
            <p:ph type="ftr" sz="quarter" idx="11"/>
          </p:nvPr>
        </p:nvSpPr>
        <p:spPr/>
        <p:txBody>
          <a:bodyPr/>
          <a:lstStyle/>
          <a:p>
            <a:r>
              <a:rPr lang="en-IN"/>
              <a:t>LoRa and IoT based smart irrigation system</a:t>
            </a:r>
          </a:p>
        </p:txBody>
      </p:sp>
      <p:sp>
        <p:nvSpPr>
          <p:cNvPr id="9" name="Slide Number Placeholder 8">
            <a:extLst>
              <a:ext uri="{FF2B5EF4-FFF2-40B4-BE49-F238E27FC236}">
                <a16:creationId xmlns:a16="http://schemas.microsoft.com/office/drawing/2014/main" id="{26D943D3-F187-4AF0-B02E-B0F932B814A5}"/>
              </a:ext>
            </a:extLst>
          </p:cNvPr>
          <p:cNvSpPr>
            <a:spLocks noGrp="1"/>
          </p:cNvSpPr>
          <p:nvPr>
            <p:ph type="sldNum" sz="quarter" idx="12"/>
          </p:nvPr>
        </p:nvSpPr>
        <p:spPr/>
        <p:txBody>
          <a:bodyPr/>
          <a:lstStyle/>
          <a:p>
            <a:fld id="{43310751-2CE3-493C-825F-4D429ECA4958}" type="slidenum">
              <a:rPr lang="en-IN" smtClean="0"/>
              <a:t>‹#›</a:t>
            </a:fld>
            <a:endParaRPr lang="en-IN"/>
          </a:p>
        </p:txBody>
      </p:sp>
    </p:spTree>
    <p:extLst>
      <p:ext uri="{BB962C8B-B14F-4D97-AF65-F5344CB8AC3E}">
        <p14:creationId xmlns:p14="http://schemas.microsoft.com/office/powerpoint/2010/main" val="171447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0B06-B5BD-4DC7-869A-02C75C0358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F44E03-F6CB-401D-9423-54E31DB9D3DE}"/>
              </a:ext>
            </a:extLst>
          </p:cNvPr>
          <p:cNvSpPr>
            <a:spLocks noGrp="1"/>
          </p:cNvSpPr>
          <p:nvPr>
            <p:ph type="dt" sz="half" idx="10"/>
          </p:nvPr>
        </p:nvSpPr>
        <p:spPr/>
        <p:txBody>
          <a:bodyPr/>
          <a:lstStyle/>
          <a:p>
            <a:fld id="{661E6A2A-A5BC-4A6B-81D3-4FD66BD50CC4}" type="datetime1">
              <a:rPr lang="en-IN" smtClean="0"/>
              <a:t>25-05-2023</a:t>
            </a:fld>
            <a:endParaRPr lang="en-IN"/>
          </a:p>
        </p:txBody>
      </p:sp>
      <p:sp>
        <p:nvSpPr>
          <p:cNvPr id="4" name="Footer Placeholder 3">
            <a:extLst>
              <a:ext uri="{FF2B5EF4-FFF2-40B4-BE49-F238E27FC236}">
                <a16:creationId xmlns:a16="http://schemas.microsoft.com/office/drawing/2014/main" id="{C5116A25-04CB-4635-B064-603AD76C31B0}"/>
              </a:ext>
            </a:extLst>
          </p:cNvPr>
          <p:cNvSpPr>
            <a:spLocks noGrp="1"/>
          </p:cNvSpPr>
          <p:nvPr>
            <p:ph type="ftr" sz="quarter" idx="11"/>
          </p:nvPr>
        </p:nvSpPr>
        <p:spPr/>
        <p:txBody>
          <a:bodyPr/>
          <a:lstStyle/>
          <a:p>
            <a:r>
              <a:rPr lang="en-IN"/>
              <a:t>LoRa and IoT based smart irrigation system</a:t>
            </a:r>
          </a:p>
        </p:txBody>
      </p:sp>
      <p:sp>
        <p:nvSpPr>
          <p:cNvPr id="5" name="Slide Number Placeholder 4">
            <a:extLst>
              <a:ext uri="{FF2B5EF4-FFF2-40B4-BE49-F238E27FC236}">
                <a16:creationId xmlns:a16="http://schemas.microsoft.com/office/drawing/2014/main" id="{CD8AB77A-01EC-4C89-8217-C063A53A2235}"/>
              </a:ext>
            </a:extLst>
          </p:cNvPr>
          <p:cNvSpPr>
            <a:spLocks noGrp="1"/>
          </p:cNvSpPr>
          <p:nvPr>
            <p:ph type="sldNum" sz="quarter" idx="12"/>
          </p:nvPr>
        </p:nvSpPr>
        <p:spPr/>
        <p:txBody>
          <a:bodyPr/>
          <a:lstStyle/>
          <a:p>
            <a:fld id="{43310751-2CE3-493C-825F-4D429ECA4958}" type="slidenum">
              <a:rPr lang="en-IN" smtClean="0"/>
              <a:t>‹#›</a:t>
            </a:fld>
            <a:endParaRPr lang="en-IN"/>
          </a:p>
        </p:txBody>
      </p:sp>
    </p:spTree>
    <p:extLst>
      <p:ext uri="{BB962C8B-B14F-4D97-AF65-F5344CB8AC3E}">
        <p14:creationId xmlns:p14="http://schemas.microsoft.com/office/powerpoint/2010/main" val="161716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B1A7B2-0FE8-4B44-BF0E-393423E01ED3}"/>
              </a:ext>
            </a:extLst>
          </p:cNvPr>
          <p:cNvSpPr>
            <a:spLocks noGrp="1"/>
          </p:cNvSpPr>
          <p:nvPr>
            <p:ph type="dt" sz="half" idx="10"/>
          </p:nvPr>
        </p:nvSpPr>
        <p:spPr/>
        <p:txBody>
          <a:bodyPr/>
          <a:lstStyle/>
          <a:p>
            <a:fld id="{13DB7517-F5AC-4C2D-9282-D1DB66CFD3EB}" type="datetime1">
              <a:rPr lang="en-IN" smtClean="0"/>
              <a:t>25-05-2023</a:t>
            </a:fld>
            <a:endParaRPr lang="en-IN"/>
          </a:p>
        </p:txBody>
      </p:sp>
      <p:sp>
        <p:nvSpPr>
          <p:cNvPr id="3" name="Footer Placeholder 2">
            <a:extLst>
              <a:ext uri="{FF2B5EF4-FFF2-40B4-BE49-F238E27FC236}">
                <a16:creationId xmlns:a16="http://schemas.microsoft.com/office/drawing/2014/main" id="{A7705EB2-E3C9-49D8-B3AA-9F82F571AC21}"/>
              </a:ext>
            </a:extLst>
          </p:cNvPr>
          <p:cNvSpPr>
            <a:spLocks noGrp="1"/>
          </p:cNvSpPr>
          <p:nvPr>
            <p:ph type="ftr" sz="quarter" idx="11"/>
          </p:nvPr>
        </p:nvSpPr>
        <p:spPr/>
        <p:txBody>
          <a:bodyPr/>
          <a:lstStyle/>
          <a:p>
            <a:r>
              <a:rPr lang="en-IN"/>
              <a:t>LoRa and IoT based smart irrigation system</a:t>
            </a:r>
          </a:p>
        </p:txBody>
      </p:sp>
      <p:sp>
        <p:nvSpPr>
          <p:cNvPr id="4" name="Slide Number Placeholder 3">
            <a:extLst>
              <a:ext uri="{FF2B5EF4-FFF2-40B4-BE49-F238E27FC236}">
                <a16:creationId xmlns:a16="http://schemas.microsoft.com/office/drawing/2014/main" id="{D023E969-526A-4FA8-BD8B-6F11D650201F}"/>
              </a:ext>
            </a:extLst>
          </p:cNvPr>
          <p:cNvSpPr>
            <a:spLocks noGrp="1"/>
          </p:cNvSpPr>
          <p:nvPr>
            <p:ph type="sldNum" sz="quarter" idx="12"/>
          </p:nvPr>
        </p:nvSpPr>
        <p:spPr/>
        <p:txBody>
          <a:bodyPr/>
          <a:lstStyle/>
          <a:p>
            <a:fld id="{43310751-2CE3-493C-825F-4D429ECA4958}" type="slidenum">
              <a:rPr lang="en-IN" smtClean="0"/>
              <a:t>‹#›</a:t>
            </a:fld>
            <a:endParaRPr lang="en-IN"/>
          </a:p>
        </p:txBody>
      </p:sp>
    </p:spTree>
    <p:extLst>
      <p:ext uri="{BB962C8B-B14F-4D97-AF65-F5344CB8AC3E}">
        <p14:creationId xmlns:p14="http://schemas.microsoft.com/office/powerpoint/2010/main" val="33506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7D74-9555-4FF9-A0E4-5BE297020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1C679D-3B42-4F46-B7BE-512F28AE6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23F4BA-B63C-462A-9261-56D74A717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AF0FA-83E7-4B09-BF6A-05235B1A8E67}"/>
              </a:ext>
            </a:extLst>
          </p:cNvPr>
          <p:cNvSpPr>
            <a:spLocks noGrp="1"/>
          </p:cNvSpPr>
          <p:nvPr>
            <p:ph type="dt" sz="half" idx="10"/>
          </p:nvPr>
        </p:nvSpPr>
        <p:spPr/>
        <p:txBody>
          <a:bodyPr/>
          <a:lstStyle/>
          <a:p>
            <a:fld id="{C67434F1-8596-46DA-AF87-B2A766302455}" type="datetime1">
              <a:rPr lang="en-IN" smtClean="0"/>
              <a:t>25-05-2023</a:t>
            </a:fld>
            <a:endParaRPr lang="en-IN"/>
          </a:p>
        </p:txBody>
      </p:sp>
      <p:sp>
        <p:nvSpPr>
          <p:cNvPr id="6" name="Footer Placeholder 5">
            <a:extLst>
              <a:ext uri="{FF2B5EF4-FFF2-40B4-BE49-F238E27FC236}">
                <a16:creationId xmlns:a16="http://schemas.microsoft.com/office/drawing/2014/main" id="{4B3CBAD9-AD4B-4FE5-83EF-BC4DA8AF15BA}"/>
              </a:ext>
            </a:extLst>
          </p:cNvPr>
          <p:cNvSpPr>
            <a:spLocks noGrp="1"/>
          </p:cNvSpPr>
          <p:nvPr>
            <p:ph type="ftr" sz="quarter" idx="11"/>
          </p:nvPr>
        </p:nvSpPr>
        <p:spPr/>
        <p:txBody>
          <a:bodyPr/>
          <a:lstStyle/>
          <a:p>
            <a:r>
              <a:rPr lang="en-IN"/>
              <a:t>LoRa and IoT based smart irrigation system</a:t>
            </a:r>
          </a:p>
        </p:txBody>
      </p:sp>
      <p:sp>
        <p:nvSpPr>
          <p:cNvPr id="7" name="Slide Number Placeholder 6">
            <a:extLst>
              <a:ext uri="{FF2B5EF4-FFF2-40B4-BE49-F238E27FC236}">
                <a16:creationId xmlns:a16="http://schemas.microsoft.com/office/drawing/2014/main" id="{C2AFE2DD-7D85-447B-A299-57CB7E978278}"/>
              </a:ext>
            </a:extLst>
          </p:cNvPr>
          <p:cNvSpPr>
            <a:spLocks noGrp="1"/>
          </p:cNvSpPr>
          <p:nvPr>
            <p:ph type="sldNum" sz="quarter" idx="12"/>
          </p:nvPr>
        </p:nvSpPr>
        <p:spPr/>
        <p:txBody>
          <a:bodyPr/>
          <a:lstStyle/>
          <a:p>
            <a:fld id="{43310751-2CE3-493C-825F-4D429ECA4958}" type="slidenum">
              <a:rPr lang="en-IN" smtClean="0"/>
              <a:t>‹#›</a:t>
            </a:fld>
            <a:endParaRPr lang="en-IN"/>
          </a:p>
        </p:txBody>
      </p:sp>
    </p:spTree>
    <p:extLst>
      <p:ext uri="{BB962C8B-B14F-4D97-AF65-F5344CB8AC3E}">
        <p14:creationId xmlns:p14="http://schemas.microsoft.com/office/powerpoint/2010/main" val="35520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D835-E277-4824-B4A3-5EE39AADE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556D53-583B-471F-B828-049BBE07C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105E02-BF40-4EAD-9D77-10BDF4232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F7F5D-5D35-4C05-922C-43A97EE1BB46}"/>
              </a:ext>
            </a:extLst>
          </p:cNvPr>
          <p:cNvSpPr>
            <a:spLocks noGrp="1"/>
          </p:cNvSpPr>
          <p:nvPr>
            <p:ph type="dt" sz="half" idx="10"/>
          </p:nvPr>
        </p:nvSpPr>
        <p:spPr/>
        <p:txBody>
          <a:bodyPr/>
          <a:lstStyle/>
          <a:p>
            <a:fld id="{710A9CE0-7C1E-4B14-A835-CAD7DC589546}" type="datetime1">
              <a:rPr lang="en-IN" smtClean="0"/>
              <a:t>25-05-2023</a:t>
            </a:fld>
            <a:endParaRPr lang="en-IN"/>
          </a:p>
        </p:txBody>
      </p:sp>
      <p:sp>
        <p:nvSpPr>
          <p:cNvPr id="6" name="Footer Placeholder 5">
            <a:extLst>
              <a:ext uri="{FF2B5EF4-FFF2-40B4-BE49-F238E27FC236}">
                <a16:creationId xmlns:a16="http://schemas.microsoft.com/office/drawing/2014/main" id="{370340C3-1153-4D27-B1DF-FAA344AA940E}"/>
              </a:ext>
            </a:extLst>
          </p:cNvPr>
          <p:cNvSpPr>
            <a:spLocks noGrp="1"/>
          </p:cNvSpPr>
          <p:nvPr>
            <p:ph type="ftr" sz="quarter" idx="11"/>
          </p:nvPr>
        </p:nvSpPr>
        <p:spPr/>
        <p:txBody>
          <a:bodyPr/>
          <a:lstStyle/>
          <a:p>
            <a:r>
              <a:rPr lang="en-IN"/>
              <a:t>LoRa and IoT based smart irrigation system</a:t>
            </a:r>
          </a:p>
        </p:txBody>
      </p:sp>
      <p:sp>
        <p:nvSpPr>
          <p:cNvPr id="7" name="Slide Number Placeholder 6">
            <a:extLst>
              <a:ext uri="{FF2B5EF4-FFF2-40B4-BE49-F238E27FC236}">
                <a16:creationId xmlns:a16="http://schemas.microsoft.com/office/drawing/2014/main" id="{E4BB448C-E716-4553-AAFD-BB03589DF88A}"/>
              </a:ext>
            </a:extLst>
          </p:cNvPr>
          <p:cNvSpPr>
            <a:spLocks noGrp="1"/>
          </p:cNvSpPr>
          <p:nvPr>
            <p:ph type="sldNum" sz="quarter" idx="12"/>
          </p:nvPr>
        </p:nvSpPr>
        <p:spPr/>
        <p:txBody>
          <a:bodyPr/>
          <a:lstStyle/>
          <a:p>
            <a:fld id="{43310751-2CE3-493C-825F-4D429ECA4958}" type="slidenum">
              <a:rPr lang="en-IN" smtClean="0"/>
              <a:t>‹#›</a:t>
            </a:fld>
            <a:endParaRPr lang="en-IN"/>
          </a:p>
        </p:txBody>
      </p:sp>
    </p:spTree>
    <p:extLst>
      <p:ext uri="{BB962C8B-B14F-4D97-AF65-F5344CB8AC3E}">
        <p14:creationId xmlns:p14="http://schemas.microsoft.com/office/powerpoint/2010/main" val="1280290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B32A8A-3CD0-4D00-909A-B2A9A4C207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3532E2-D319-44C0-921E-8CCE48A7E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8F1232-8F3B-4ACD-9BFC-32FBA5C10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FA084-1856-4DF0-A0D9-40BEC6CB634D}" type="datetime1">
              <a:rPr lang="en-IN" smtClean="0"/>
              <a:t>25-05-2023</a:t>
            </a:fld>
            <a:endParaRPr lang="en-IN"/>
          </a:p>
        </p:txBody>
      </p:sp>
      <p:sp>
        <p:nvSpPr>
          <p:cNvPr id="5" name="Footer Placeholder 4">
            <a:extLst>
              <a:ext uri="{FF2B5EF4-FFF2-40B4-BE49-F238E27FC236}">
                <a16:creationId xmlns:a16="http://schemas.microsoft.com/office/drawing/2014/main" id="{E8555643-300B-4FEB-8D5B-48A76CA65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LoRa and IoT based smart irrigation system</a:t>
            </a:r>
          </a:p>
        </p:txBody>
      </p:sp>
      <p:sp>
        <p:nvSpPr>
          <p:cNvPr id="6" name="Slide Number Placeholder 5">
            <a:extLst>
              <a:ext uri="{FF2B5EF4-FFF2-40B4-BE49-F238E27FC236}">
                <a16:creationId xmlns:a16="http://schemas.microsoft.com/office/drawing/2014/main" id="{750A4A9C-CBAA-4545-AB4D-AECBB3606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10751-2CE3-493C-825F-4D429ECA4958}" type="slidenum">
              <a:rPr lang="en-IN" smtClean="0"/>
              <a:t>‹#›</a:t>
            </a:fld>
            <a:endParaRPr lang="en-IN"/>
          </a:p>
        </p:txBody>
      </p:sp>
    </p:spTree>
    <p:extLst>
      <p:ext uri="{BB962C8B-B14F-4D97-AF65-F5344CB8AC3E}">
        <p14:creationId xmlns:p14="http://schemas.microsoft.com/office/powerpoint/2010/main" val="298428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B63B04-2433-4AF4-B4C6-83E3895C69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8CA15D-D934-410A-B611-32287136C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5940D6-E8A5-4883-8F98-2A20E442BB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95F47-C39E-4F7C-9857-3E840ECB10F3}" type="datetimeFigureOut">
              <a:rPr lang="en-IN" smtClean="0"/>
              <a:t>25-05-2023</a:t>
            </a:fld>
            <a:endParaRPr lang="en-IN"/>
          </a:p>
        </p:txBody>
      </p:sp>
      <p:sp>
        <p:nvSpPr>
          <p:cNvPr id="5" name="Footer Placeholder 4">
            <a:extLst>
              <a:ext uri="{FF2B5EF4-FFF2-40B4-BE49-F238E27FC236}">
                <a16:creationId xmlns:a16="http://schemas.microsoft.com/office/drawing/2014/main" id="{9ABFBB8C-F083-4C73-8422-74EE66359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725303-1BE8-490B-880F-413E71681D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802FE-15D3-4696-AB6F-E6B668DE6F3C}" type="slidenum">
              <a:rPr lang="en-IN" smtClean="0"/>
              <a:t>‹#›</a:t>
            </a:fld>
            <a:endParaRPr lang="en-IN"/>
          </a:p>
        </p:txBody>
      </p:sp>
    </p:spTree>
    <p:extLst>
      <p:ext uri="{BB962C8B-B14F-4D97-AF65-F5344CB8AC3E}">
        <p14:creationId xmlns:p14="http://schemas.microsoft.com/office/powerpoint/2010/main" val="3724392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0D05DB-96CD-485B-A9D3-15BA01EF04F7}"/>
              </a:ext>
            </a:extLst>
          </p:cNvPr>
          <p:cNvSpPr>
            <a:spLocks noGrp="1"/>
          </p:cNvSpPr>
          <p:nvPr>
            <p:ph type="dt" sz="half" idx="10"/>
          </p:nvPr>
        </p:nvSpPr>
        <p:spPr/>
        <p:txBody>
          <a:bodyPr/>
          <a:lstStyle/>
          <a:p>
            <a:fld id="{1CEC93D2-64D4-4168-88FD-7D49844A431F}" type="datetime1">
              <a:rPr lang="en-IN" smtClean="0"/>
              <a:t>25-05-2023</a:t>
            </a:fld>
            <a:endParaRPr lang="en-IN"/>
          </a:p>
        </p:txBody>
      </p:sp>
      <p:sp>
        <p:nvSpPr>
          <p:cNvPr id="5" name="Footer Placeholder 4">
            <a:extLst>
              <a:ext uri="{FF2B5EF4-FFF2-40B4-BE49-F238E27FC236}">
                <a16:creationId xmlns:a16="http://schemas.microsoft.com/office/drawing/2014/main" id="{30F44C8D-B99A-444B-817F-5D336BE0F657}"/>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56D14977-3643-4394-904C-3F9155355D9A}"/>
              </a:ext>
            </a:extLst>
          </p:cNvPr>
          <p:cNvSpPr>
            <a:spLocks noGrp="1"/>
          </p:cNvSpPr>
          <p:nvPr>
            <p:ph type="sldNum" sz="quarter" idx="12"/>
          </p:nvPr>
        </p:nvSpPr>
        <p:spPr/>
        <p:txBody>
          <a:bodyPr/>
          <a:lstStyle/>
          <a:p>
            <a:fld id="{43310751-2CE3-493C-825F-4D429ECA4958}" type="slidenum">
              <a:rPr lang="en-IN" smtClean="0"/>
              <a:t>1</a:t>
            </a:fld>
            <a:endParaRPr lang="en-IN"/>
          </a:p>
        </p:txBody>
      </p:sp>
      <p:pic>
        <p:nvPicPr>
          <p:cNvPr id="7" name="Google Shape;76;p13">
            <a:extLst>
              <a:ext uri="{FF2B5EF4-FFF2-40B4-BE49-F238E27FC236}">
                <a16:creationId xmlns:a16="http://schemas.microsoft.com/office/drawing/2014/main" id="{A8121B70-59CC-4263-8045-B30D92315360}"/>
              </a:ext>
            </a:extLst>
          </p:cNvPr>
          <p:cNvPicPr preferRelativeResize="0"/>
          <p:nvPr/>
        </p:nvPicPr>
        <p:blipFill>
          <a:blip r:embed="rId2">
            <a:alphaModFix/>
          </a:blip>
          <a:stretch>
            <a:fillRect/>
          </a:stretch>
        </p:blipFill>
        <p:spPr>
          <a:xfrm>
            <a:off x="1389017" y="365194"/>
            <a:ext cx="9413966" cy="1230378"/>
          </a:xfrm>
          <a:prstGeom prst="rect">
            <a:avLst/>
          </a:prstGeom>
          <a:noFill/>
          <a:ln>
            <a:noFill/>
          </a:ln>
        </p:spPr>
      </p:pic>
      <p:sp>
        <p:nvSpPr>
          <p:cNvPr id="8" name="TextBox 7">
            <a:extLst>
              <a:ext uri="{FF2B5EF4-FFF2-40B4-BE49-F238E27FC236}">
                <a16:creationId xmlns:a16="http://schemas.microsoft.com/office/drawing/2014/main" id="{CBA10A27-CB5C-4388-995E-AAD651DD3F05}"/>
              </a:ext>
            </a:extLst>
          </p:cNvPr>
          <p:cNvSpPr txBox="1"/>
          <p:nvPr/>
        </p:nvSpPr>
        <p:spPr>
          <a:xfrm>
            <a:off x="4584553" y="1604281"/>
            <a:ext cx="3022891" cy="400110"/>
          </a:xfrm>
          <a:prstGeom prst="rect">
            <a:avLst/>
          </a:prstGeom>
          <a:noFill/>
        </p:spPr>
        <p:txBody>
          <a:bodyPr wrap="square" rtlCol="0">
            <a:spAutoFit/>
          </a:bodyPr>
          <a:lstStyle/>
          <a:p>
            <a:pPr algn="ctr"/>
            <a:r>
              <a:rPr lang="en-IN" sz="2000" b="1" dirty="0">
                <a:solidFill>
                  <a:srgbClr val="66FFFF"/>
                </a:solidFill>
                <a:latin typeface="Times New Roman" panose="02020603050405020304" pitchFamily="18" charset="0"/>
                <a:cs typeface="Times New Roman" panose="02020603050405020304" pitchFamily="18" charset="0"/>
              </a:rPr>
              <a:t>Phase 2 Presentation ON</a:t>
            </a:r>
          </a:p>
        </p:txBody>
      </p:sp>
      <p:sp>
        <p:nvSpPr>
          <p:cNvPr id="9" name="Google Shape;79;p13">
            <a:extLst>
              <a:ext uri="{FF2B5EF4-FFF2-40B4-BE49-F238E27FC236}">
                <a16:creationId xmlns:a16="http://schemas.microsoft.com/office/drawing/2014/main" id="{5C662BCC-E639-4776-B49A-3DC7F08BAF9B}"/>
              </a:ext>
            </a:extLst>
          </p:cNvPr>
          <p:cNvSpPr txBox="1">
            <a:spLocks/>
          </p:cNvSpPr>
          <p:nvPr/>
        </p:nvSpPr>
        <p:spPr>
          <a:xfrm>
            <a:off x="1981198" y="2104567"/>
            <a:ext cx="8229600" cy="7770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60"/>
              </a:spcBef>
            </a:pPr>
            <a:r>
              <a:rPr lang="en-GB" sz="2800" b="1" dirty="0">
                <a:solidFill>
                  <a:srgbClr val="00B0F0"/>
                </a:solidFill>
                <a:latin typeface="Times New Roman"/>
                <a:ea typeface="Times New Roman"/>
                <a:cs typeface="Times New Roman"/>
                <a:sym typeface="Times New Roman"/>
              </a:rPr>
              <a:t>LoRa and IoT based smart irrigation system </a:t>
            </a:r>
            <a:endParaRPr lang="en-GB" sz="2800" b="1" dirty="0">
              <a:solidFill>
                <a:schemeClr val="accent1"/>
              </a:solidFill>
              <a:latin typeface="Times New Roman"/>
              <a:ea typeface="Times New Roman"/>
              <a:cs typeface="Times New Roman"/>
              <a:sym typeface="Times New Roman"/>
            </a:endParaRPr>
          </a:p>
        </p:txBody>
      </p:sp>
      <p:sp>
        <p:nvSpPr>
          <p:cNvPr id="10" name="Google Shape;80;p13">
            <a:extLst>
              <a:ext uri="{FF2B5EF4-FFF2-40B4-BE49-F238E27FC236}">
                <a16:creationId xmlns:a16="http://schemas.microsoft.com/office/drawing/2014/main" id="{020C6C2D-EB86-4DA0-A1AD-B054DDDBFF43}"/>
              </a:ext>
            </a:extLst>
          </p:cNvPr>
          <p:cNvSpPr txBox="1"/>
          <p:nvPr/>
        </p:nvSpPr>
        <p:spPr>
          <a:xfrm>
            <a:off x="782977" y="3187508"/>
            <a:ext cx="25986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latin typeface="Times New Roman" panose="02020603050405020304" pitchFamily="18" charset="0"/>
                <a:ea typeface="Source Sans Pro"/>
                <a:cs typeface="Times New Roman" panose="02020603050405020304" pitchFamily="18" charset="0"/>
                <a:sym typeface="Source Sans Pro"/>
              </a:rPr>
              <a:t>Guide:</a:t>
            </a:r>
            <a:endParaRPr sz="1800" dirty="0">
              <a:latin typeface="Times New Roman" panose="02020603050405020304" pitchFamily="18" charset="0"/>
              <a:ea typeface="Source Sans Pro"/>
              <a:cs typeface="Times New Roman" panose="02020603050405020304" pitchFamily="18" charset="0"/>
              <a:sym typeface="Source Sans Pro"/>
            </a:endParaRPr>
          </a:p>
          <a:p>
            <a:pPr marL="0" lvl="0" indent="0" algn="l" rtl="0">
              <a:spcBef>
                <a:spcPts val="0"/>
              </a:spcBef>
              <a:spcAft>
                <a:spcPts val="0"/>
              </a:spcAft>
              <a:buNone/>
            </a:pPr>
            <a:r>
              <a:rPr lang="en-GB" sz="1800" dirty="0">
                <a:latin typeface="Times New Roman" panose="02020603050405020304" pitchFamily="18" charset="0"/>
                <a:ea typeface="Source Sans Pro"/>
                <a:cs typeface="Times New Roman" panose="02020603050405020304" pitchFamily="18" charset="0"/>
                <a:sym typeface="Source Sans Pro"/>
              </a:rPr>
              <a:t>Dr. Guruprasad B</a:t>
            </a:r>
            <a:endParaRPr sz="1800" dirty="0">
              <a:latin typeface="Times New Roman" panose="02020603050405020304" pitchFamily="18" charset="0"/>
              <a:ea typeface="Source Sans Pro"/>
              <a:cs typeface="Times New Roman" panose="02020603050405020304" pitchFamily="18" charset="0"/>
              <a:sym typeface="Source Sans Pro"/>
            </a:endParaRPr>
          </a:p>
          <a:p>
            <a:pPr marL="0" lvl="0" indent="0" algn="l" rtl="0">
              <a:spcBef>
                <a:spcPts val="0"/>
              </a:spcBef>
              <a:spcAft>
                <a:spcPts val="0"/>
              </a:spcAft>
              <a:buNone/>
            </a:pPr>
            <a:r>
              <a:rPr lang="en-GB" dirty="0">
                <a:latin typeface="Times New Roman" panose="02020603050405020304" pitchFamily="18" charset="0"/>
                <a:ea typeface="Source Sans Pro"/>
                <a:cs typeface="Times New Roman" panose="02020603050405020304" pitchFamily="18" charset="0"/>
                <a:sym typeface="Source Sans Pro"/>
              </a:rPr>
              <a:t>Assistant Professor ,AIET</a:t>
            </a:r>
            <a:endParaRPr dirty="0">
              <a:latin typeface="Times New Roman" panose="02020603050405020304" pitchFamily="18" charset="0"/>
              <a:ea typeface="Source Sans Pro"/>
              <a:cs typeface="Times New Roman" panose="02020603050405020304" pitchFamily="18" charset="0"/>
              <a:sym typeface="Source Sans Pro"/>
            </a:endParaRPr>
          </a:p>
        </p:txBody>
      </p:sp>
      <p:sp>
        <p:nvSpPr>
          <p:cNvPr id="11" name="Google Shape;81;p13">
            <a:extLst>
              <a:ext uri="{FF2B5EF4-FFF2-40B4-BE49-F238E27FC236}">
                <a16:creationId xmlns:a16="http://schemas.microsoft.com/office/drawing/2014/main" id="{43B36E4F-C176-478C-AE37-D5ED6F977D44}"/>
              </a:ext>
            </a:extLst>
          </p:cNvPr>
          <p:cNvSpPr txBox="1"/>
          <p:nvPr/>
        </p:nvSpPr>
        <p:spPr>
          <a:xfrm>
            <a:off x="7730845" y="4364933"/>
            <a:ext cx="41256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Times New Roman"/>
                <a:ea typeface="Times New Roman"/>
                <a:cs typeface="Times New Roman"/>
                <a:sym typeface="Times New Roman"/>
              </a:rPr>
              <a:t>   TEAM MEMBERS</a:t>
            </a:r>
            <a:r>
              <a:rPr lang="en-GB" sz="1800" dirty="0">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       4AL19EC001 - A V VEDANTH</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       4AL19EC008 - ABHISHEK P</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       4AL19EC027 - DARSHAN S N</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       4AL19EC037 - JAISON V J</a:t>
            </a:r>
            <a:endParaRPr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264975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5A7E-F994-41EE-AAA3-8E5B1A7E8A50}"/>
              </a:ext>
            </a:extLst>
          </p:cNvPr>
          <p:cNvSpPr>
            <a:spLocks noGrp="1"/>
          </p:cNvSpPr>
          <p:nvPr>
            <p:ph type="ctrTitle"/>
          </p:nvPr>
        </p:nvSpPr>
        <p:spPr>
          <a:xfrm>
            <a:off x="1524000" y="3018563"/>
            <a:ext cx="2795451" cy="491400"/>
          </a:xfrm>
        </p:spPr>
        <p:txBody>
          <a:bodyPr>
            <a:normAutofit fontScale="90000"/>
          </a:bodyPr>
          <a:lstStyle/>
          <a:p>
            <a:r>
              <a:rPr lang="en-IN" sz="2400" b="1" dirty="0">
                <a:latin typeface="Times New Roman" panose="02020603050405020304" pitchFamily="18" charset="0"/>
                <a:cs typeface="Times New Roman" panose="02020603050405020304" pitchFamily="18" charset="0"/>
              </a:rPr>
              <a:t>BLOCK DIAGRAM</a:t>
            </a:r>
          </a:p>
        </p:txBody>
      </p:sp>
      <p:sp>
        <p:nvSpPr>
          <p:cNvPr id="4" name="Date Placeholder 3">
            <a:extLst>
              <a:ext uri="{FF2B5EF4-FFF2-40B4-BE49-F238E27FC236}">
                <a16:creationId xmlns:a16="http://schemas.microsoft.com/office/drawing/2014/main" id="{8995064F-31DF-4844-8AC3-5E853725A34D}"/>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57C7FDDB-C2A6-43A2-954C-87F0160A8A4B}"/>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D6EE561B-65C3-4099-8077-E5B4BBE983E2}"/>
              </a:ext>
            </a:extLst>
          </p:cNvPr>
          <p:cNvSpPr>
            <a:spLocks noGrp="1"/>
          </p:cNvSpPr>
          <p:nvPr>
            <p:ph type="sldNum" sz="quarter" idx="12"/>
          </p:nvPr>
        </p:nvSpPr>
        <p:spPr/>
        <p:txBody>
          <a:bodyPr/>
          <a:lstStyle/>
          <a:p>
            <a:fld id="{43310751-2CE3-493C-825F-4D429ECA4958}" type="slidenum">
              <a:rPr lang="en-IN" smtClean="0"/>
              <a:t>10</a:t>
            </a:fld>
            <a:endParaRPr lang="en-IN"/>
          </a:p>
        </p:txBody>
      </p:sp>
      <p:sp>
        <p:nvSpPr>
          <p:cNvPr id="7" name="Google Shape;155;p21">
            <a:extLst>
              <a:ext uri="{FF2B5EF4-FFF2-40B4-BE49-F238E27FC236}">
                <a16:creationId xmlns:a16="http://schemas.microsoft.com/office/drawing/2014/main" id="{DFE843EC-F257-4411-BD56-78CC43FB14F2}"/>
              </a:ext>
            </a:extLst>
          </p:cNvPr>
          <p:cNvSpPr txBox="1">
            <a:spLocks/>
          </p:cNvSpPr>
          <p:nvPr/>
        </p:nvSpPr>
        <p:spPr>
          <a:xfrm>
            <a:off x="888274" y="902015"/>
            <a:ext cx="8666545" cy="49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1828800" marR="0" lvl="0" indent="457200" defTabSz="914400" rtl="0" eaLnBrk="1" fontAlgn="auto" latinLnBrk="0" hangingPunct="1">
              <a:lnSpc>
                <a:spcPct val="100000"/>
              </a:lnSpc>
              <a:spcBef>
                <a:spcPts val="0"/>
              </a:spcBef>
              <a:spcAft>
                <a:spcPts val="0"/>
              </a:spcAft>
              <a:buClr>
                <a:srgbClr val="0091EA"/>
              </a:buClr>
              <a:buSzPts val="2000"/>
              <a:buFont typeface="Roboto Slab"/>
              <a:buNone/>
              <a:tabLst/>
              <a:defRPr/>
            </a:pPr>
            <a:r>
              <a:rPr kumimoji="0" lang="en-GB" sz="2800" b="1" i="0" u="none" strike="noStrike" kern="0" cap="none" spc="0" normalizeH="0" baseline="0" noProof="0" dirty="0">
                <a:ln>
                  <a:noFill/>
                </a:ln>
                <a:solidFill>
                  <a:srgbClr val="0091EA"/>
                </a:solidFill>
                <a:effectLst/>
                <a:uLnTx/>
                <a:uFillTx/>
                <a:latin typeface="Roboto Slab"/>
                <a:ea typeface="Roboto Slab"/>
                <a:sym typeface="Roboto Slab"/>
              </a:rPr>
              <a:t>IMPLEMENTATION AND RESULT</a:t>
            </a:r>
          </a:p>
        </p:txBody>
      </p:sp>
      <p:sp>
        <p:nvSpPr>
          <p:cNvPr id="8" name="Title 1">
            <a:extLst>
              <a:ext uri="{FF2B5EF4-FFF2-40B4-BE49-F238E27FC236}">
                <a16:creationId xmlns:a16="http://schemas.microsoft.com/office/drawing/2014/main" id="{AA389A4F-6A57-4BA5-B5E7-6FC3DDFEBEF3}"/>
              </a:ext>
            </a:extLst>
          </p:cNvPr>
          <p:cNvSpPr txBox="1">
            <a:spLocks/>
          </p:cNvSpPr>
          <p:nvPr/>
        </p:nvSpPr>
        <p:spPr>
          <a:xfrm>
            <a:off x="5908766" y="2818901"/>
            <a:ext cx="3052354" cy="491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200" b="1" dirty="0">
                <a:latin typeface="Times New Roman" panose="02020603050405020304" pitchFamily="18" charset="0"/>
                <a:cs typeface="Times New Roman" panose="02020603050405020304" pitchFamily="18" charset="0"/>
              </a:rPr>
              <a:t>PROJECT OUTLOOK</a:t>
            </a:r>
          </a:p>
        </p:txBody>
      </p:sp>
      <p:sp>
        <p:nvSpPr>
          <p:cNvPr id="10" name="Google Shape;80;p13">
            <a:extLst>
              <a:ext uri="{FF2B5EF4-FFF2-40B4-BE49-F238E27FC236}">
                <a16:creationId xmlns:a16="http://schemas.microsoft.com/office/drawing/2014/main" id="{B6C32088-632B-4EB3-955C-04F5B4ECF265}"/>
              </a:ext>
            </a:extLst>
          </p:cNvPr>
          <p:cNvSpPr txBox="1"/>
          <p:nvPr/>
        </p:nvSpPr>
        <p:spPr>
          <a:xfrm>
            <a:off x="1122611" y="4672733"/>
            <a:ext cx="2743199"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dirty="0">
                <a:latin typeface="Times New Roman" panose="02020603050405020304" pitchFamily="18" charset="0"/>
                <a:ea typeface="Source Sans Pro"/>
                <a:cs typeface="Times New Roman" panose="02020603050405020304" pitchFamily="18" charset="0"/>
                <a:sym typeface="Source Sans Pro"/>
              </a:rPr>
              <a:t>PROJECT GUIDE:</a:t>
            </a:r>
          </a:p>
          <a:p>
            <a:pPr marL="0" lvl="0" indent="0" algn="l" rtl="0">
              <a:spcBef>
                <a:spcPts val="0"/>
              </a:spcBef>
              <a:spcAft>
                <a:spcPts val="0"/>
              </a:spcAft>
              <a:buNone/>
            </a:pPr>
            <a:r>
              <a:rPr lang="en-GB" sz="1800" b="1" dirty="0" err="1">
                <a:latin typeface="Times New Roman" panose="02020603050405020304" pitchFamily="18" charset="0"/>
                <a:ea typeface="Source Sans Pro"/>
                <a:cs typeface="Times New Roman" panose="02020603050405020304" pitchFamily="18" charset="0"/>
                <a:sym typeface="Source Sans Pro"/>
              </a:rPr>
              <a:t>Dr.</a:t>
            </a:r>
            <a:r>
              <a:rPr lang="en-GB" sz="1800" b="1" dirty="0">
                <a:latin typeface="Times New Roman" panose="02020603050405020304" pitchFamily="18" charset="0"/>
                <a:ea typeface="Source Sans Pro"/>
                <a:cs typeface="Times New Roman" panose="02020603050405020304" pitchFamily="18" charset="0"/>
                <a:sym typeface="Source Sans Pro"/>
              </a:rPr>
              <a:t> Guruprasad B</a:t>
            </a:r>
            <a:endParaRPr sz="1800" b="1" dirty="0">
              <a:latin typeface="Times New Roman" panose="02020603050405020304" pitchFamily="18" charset="0"/>
              <a:ea typeface="Source Sans Pro"/>
              <a:cs typeface="Times New Roman" panose="02020603050405020304" pitchFamily="18" charset="0"/>
              <a:sym typeface="Source Sans Pro"/>
            </a:endParaRPr>
          </a:p>
          <a:p>
            <a:pPr marL="0" lvl="0" indent="0" algn="l" rtl="0">
              <a:spcBef>
                <a:spcPts val="0"/>
              </a:spcBef>
              <a:spcAft>
                <a:spcPts val="0"/>
              </a:spcAft>
              <a:buNone/>
            </a:pPr>
            <a:r>
              <a:rPr lang="en-GB" b="1" dirty="0">
                <a:latin typeface="Times New Roman" panose="02020603050405020304" pitchFamily="18" charset="0"/>
                <a:ea typeface="Source Sans Pro"/>
                <a:cs typeface="Times New Roman" panose="02020603050405020304" pitchFamily="18" charset="0"/>
                <a:sym typeface="Source Sans Pro"/>
              </a:rPr>
              <a:t>Assistant Professor ,AIET</a:t>
            </a:r>
            <a:endParaRPr b="1" dirty="0">
              <a:latin typeface="Times New Roman" panose="02020603050405020304" pitchFamily="18" charset="0"/>
              <a:ea typeface="Source Sans Pro"/>
              <a:cs typeface="Times New Roman" panose="02020603050405020304" pitchFamily="18" charset="0"/>
              <a:sym typeface="Source Sans Pro"/>
            </a:endParaRPr>
          </a:p>
        </p:txBody>
      </p:sp>
      <p:sp>
        <p:nvSpPr>
          <p:cNvPr id="12" name="Google Shape;81;p13">
            <a:extLst>
              <a:ext uri="{FF2B5EF4-FFF2-40B4-BE49-F238E27FC236}">
                <a16:creationId xmlns:a16="http://schemas.microsoft.com/office/drawing/2014/main" id="{2BA6DA24-6FC3-4C00-8C87-755447841EC9}"/>
              </a:ext>
            </a:extLst>
          </p:cNvPr>
          <p:cNvSpPr txBox="1"/>
          <p:nvPr/>
        </p:nvSpPr>
        <p:spPr>
          <a:xfrm>
            <a:off x="7730845" y="4364933"/>
            <a:ext cx="4125600" cy="15696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   TEAM MEMBERS</a:t>
            </a:r>
            <a:r>
              <a:rPr lang="en-GB" sz="1800" b="1" dirty="0">
                <a:latin typeface="Times New Roman"/>
                <a:ea typeface="Times New Roman"/>
                <a:cs typeface="Times New Roman"/>
                <a:sym typeface="Times New Roman"/>
              </a:rPr>
              <a:t>:</a:t>
            </a:r>
            <a:endParaRPr sz="1800" b="1" dirty="0">
              <a:latin typeface="Times New Roman"/>
              <a:ea typeface="Times New Roman"/>
              <a:cs typeface="Times New Roman"/>
              <a:sym typeface="Times New Roman"/>
            </a:endParaRPr>
          </a:p>
          <a:p>
            <a:pPr marL="0" lvl="0" indent="0" algn="l" rtl="0">
              <a:spcBef>
                <a:spcPts val="0"/>
              </a:spcBef>
              <a:spcAft>
                <a:spcPts val="0"/>
              </a:spcAft>
              <a:buNone/>
            </a:pPr>
            <a:r>
              <a:rPr lang="en-GB" sz="1800" b="1" dirty="0">
                <a:latin typeface="Times New Roman"/>
                <a:ea typeface="Times New Roman"/>
                <a:cs typeface="Times New Roman"/>
                <a:sym typeface="Times New Roman"/>
              </a:rPr>
              <a:t>        1. A V VEDANTH - 4AL19EC001</a:t>
            </a:r>
            <a:endParaRPr sz="1800" b="1" dirty="0">
              <a:latin typeface="Times New Roman"/>
              <a:ea typeface="Times New Roman"/>
              <a:cs typeface="Times New Roman"/>
              <a:sym typeface="Times New Roman"/>
            </a:endParaRPr>
          </a:p>
          <a:p>
            <a:pPr marL="0" lvl="0" indent="0" algn="l" rtl="0">
              <a:spcBef>
                <a:spcPts val="0"/>
              </a:spcBef>
              <a:spcAft>
                <a:spcPts val="0"/>
              </a:spcAft>
              <a:buNone/>
            </a:pPr>
            <a:r>
              <a:rPr lang="en-GB" sz="1800" b="1" dirty="0">
                <a:latin typeface="Times New Roman"/>
                <a:ea typeface="Times New Roman"/>
                <a:cs typeface="Times New Roman"/>
                <a:sym typeface="Times New Roman"/>
              </a:rPr>
              <a:t>        2. ABHISHEK P - 4AL19EC008</a:t>
            </a:r>
            <a:endParaRPr sz="1800" b="1" dirty="0">
              <a:latin typeface="Times New Roman"/>
              <a:ea typeface="Times New Roman"/>
              <a:cs typeface="Times New Roman"/>
              <a:sym typeface="Times New Roman"/>
            </a:endParaRPr>
          </a:p>
          <a:p>
            <a:pPr marL="0" lvl="0" indent="0" algn="l" rtl="0">
              <a:spcBef>
                <a:spcPts val="0"/>
              </a:spcBef>
              <a:spcAft>
                <a:spcPts val="0"/>
              </a:spcAft>
              <a:buNone/>
            </a:pPr>
            <a:r>
              <a:rPr lang="en-GB" sz="1800" b="1" dirty="0">
                <a:latin typeface="Times New Roman"/>
                <a:ea typeface="Times New Roman"/>
                <a:cs typeface="Times New Roman"/>
                <a:sym typeface="Times New Roman"/>
              </a:rPr>
              <a:t>        3. DARSHAN S N - 4AL19EC027</a:t>
            </a:r>
            <a:endParaRPr sz="1800" b="1" dirty="0">
              <a:latin typeface="Times New Roman"/>
              <a:ea typeface="Times New Roman"/>
              <a:cs typeface="Times New Roman"/>
              <a:sym typeface="Times New Roman"/>
            </a:endParaRPr>
          </a:p>
          <a:p>
            <a:pPr marL="0" lvl="0" indent="0" algn="l" rtl="0">
              <a:spcBef>
                <a:spcPts val="0"/>
              </a:spcBef>
              <a:spcAft>
                <a:spcPts val="0"/>
              </a:spcAft>
              <a:buNone/>
            </a:pPr>
            <a:r>
              <a:rPr lang="en-GB" sz="1800" b="1" dirty="0">
                <a:latin typeface="Times New Roman"/>
                <a:ea typeface="Times New Roman"/>
                <a:cs typeface="Times New Roman"/>
                <a:sym typeface="Times New Roman"/>
              </a:rPr>
              <a:t>        4. JAISON V J - 4AL19EC037 </a:t>
            </a:r>
            <a:endParaRPr sz="1800" b="1" dirty="0">
              <a:latin typeface="Times New Roman"/>
              <a:ea typeface="Times New Roman"/>
              <a:cs typeface="Times New Roman"/>
              <a:sym typeface="Times New Roman"/>
            </a:endParaRPr>
          </a:p>
        </p:txBody>
      </p:sp>
      <p:sp>
        <p:nvSpPr>
          <p:cNvPr id="13" name="Title 1">
            <a:extLst>
              <a:ext uri="{FF2B5EF4-FFF2-40B4-BE49-F238E27FC236}">
                <a16:creationId xmlns:a16="http://schemas.microsoft.com/office/drawing/2014/main" id="{67866397-E728-4C95-AA96-38E322E4C014}"/>
              </a:ext>
            </a:extLst>
          </p:cNvPr>
          <p:cNvSpPr txBox="1">
            <a:spLocks/>
          </p:cNvSpPr>
          <p:nvPr/>
        </p:nvSpPr>
        <p:spPr>
          <a:xfrm>
            <a:off x="1767839" y="2217569"/>
            <a:ext cx="4702630" cy="491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600" b="1" dirty="0">
                <a:latin typeface="Times New Roman" panose="02020603050405020304" pitchFamily="18" charset="0"/>
                <a:cs typeface="Times New Roman" panose="02020603050405020304" pitchFamily="18" charset="0"/>
              </a:rPr>
              <a:t>Department of Electronics and Communication Engineering</a:t>
            </a:r>
          </a:p>
        </p:txBody>
      </p:sp>
      <p:sp>
        <p:nvSpPr>
          <p:cNvPr id="15" name="Google Shape;81;p13">
            <a:extLst>
              <a:ext uri="{FF2B5EF4-FFF2-40B4-BE49-F238E27FC236}">
                <a16:creationId xmlns:a16="http://schemas.microsoft.com/office/drawing/2014/main" id="{7CF4D87A-65B3-473A-85D7-015872DECA90}"/>
              </a:ext>
            </a:extLst>
          </p:cNvPr>
          <p:cNvSpPr txBox="1"/>
          <p:nvPr/>
        </p:nvSpPr>
        <p:spPr>
          <a:xfrm>
            <a:off x="2011680" y="1713518"/>
            <a:ext cx="9925155" cy="212362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b="1" dirty="0">
                <a:latin typeface="Times New Roman" panose="02020603050405020304" pitchFamily="18" charset="0"/>
                <a:cs typeface="Times New Roman" panose="02020603050405020304" pitchFamily="18" charset="0"/>
              </a:rPr>
              <a:t>ABSTRACT: </a:t>
            </a:r>
            <a:r>
              <a:rPr lang="en-US" b="1" i="1" dirty="0">
                <a:latin typeface="Times New Roman" panose="02020603050405020304" pitchFamily="18" charset="0"/>
                <a:cs typeface="Times New Roman" panose="02020603050405020304" pitchFamily="18" charset="0"/>
              </a:rPr>
              <a:t>The use of Internet of Things (IoT) and LoRa technologies to the implementation of smart farming practices with the purpose of improving agriculture. The goal is to enhance yield by reducing human participation in agricultural operations while keeping high accuracy and using minimum electricity. To do this, we developed a method to manage the flow of water into the fields depending on soil moisture levels, which are critical for crops. Temperature and humidity sensors are utilized to decide what the farmer needs to do. Using LoRa technology, which can reach up to 20 km in rural regions and up to 8 km in urban areas, the detected data is transferred over vast distances.</a:t>
            </a:r>
            <a:endParaRPr sz="1800" b="1" i="1"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95224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F10157D-6190-41E0-9883-7DE9771259AA}"/>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523698B9-7208-487F-9D88-51981035C39D}"/>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C9725D15-DCD0-4A3F-BEAA-A16825A38EE3}"/>
              </a:ext>
            </a:extLst>
          </p:cNvPr>
          <p:cNvSpPr>
            <a:spLocks noGrp="1"/>
          </p:cNvSpPr>
          <p:nvPr>
            <p:ph type="sldNum" sz="quarter" idx="12"/>
          </p:nvPr>
        </p:nvSpPr>
        <p:spPr/>
        <p:txBody>
          <a:bodyPr/>
          <a:lstStyle/>
          <a:p>
            <a:fld id="{43310751-2CE3-493C-825F-4D429ECA4958}" type="slidenum">
              <a:rPr lang="en-IN" smtClean="0"/>
              <a:t>11</a:t>
            </a:fld>
            <a:endParaRPr lang="en-IN"/>
          </a:p>
        </p:txBody>
      </p:sp>
      <p:sp>
        <p:nvSpPr>
          <p:cNvPr id="10" name="TextBox 9">
            <a:extLst>
              <a:ext uri="{FF2B5EF4-FFF2-40B4-BE49-F238E27FC236}">
                <a16:creationId xmlns:a16="http://schemas.microsoft.com/office/drawing/2014/main" id="{D63DB058-8F33-481E-B01B-8C0ECCACE47B}"/>
              </a:ext>
            </a:extLst>
          </p:cNvPr>
          <p:cNvSpPr txBox="1"/>
          <p:nvPr/>
        </p:nvSpPr>
        <p:spPr>
          <a:xfrm>
            <a:off x="3831772" y="861796"/>
            <a:ext cx="6096000" cy="523220"/>
          </a:xfrm>
          <a:prstGeom prst="rect">
            <a:avLst/>
          </a:prstGeom>
          <a:noFill/>
        </p:spPr>
        <p:txBody>
          <a:bodyPr wrap="square">
            <a:spAutoFit/>
          </a:bodyPr>
          <a:lstStyle/>
          <a:p>
            <a:r>
              <a:rPr kumimoji="0" lang="en-GB" sz="2800" b="1" i="0" u="none" strike="noStrike" kern="0" cap="none" spc="0" normalizeH="0" baseline="0" noProof="0" dirty="0">
                <a:ln>
                  <a:noFill/>
                </a:ln>
                <a:solidFill>
                  <a:srgbClr val="0091EA"/>
                </a:solidFill>
                <a:effectLst/>
                <a:uLnTx/>
                <a:uFillTx/>
                <a:latin typeface="Times New Roman"/>
                <a:ea typeface="Times New Roman"/>
                <a:cs typeface="Times New Roman"/>
                <a:sym typeface="Times New Roman"/>
              </a:rPr>
              <a:t>LITERATURE SURVEY</a:t>
            </a:r>
            <a:endParaRPr lang="en-IN" dirty="0"/>
          </a:p>
        </p:txBody>
      </p:sp>
      <p:sp>
        <p:nvSpPr>
          <p:cNvPr id="11" name="Google Shape;143;p19">
            <a:extLst>
              <a:ext uri="{FF2B5EF4-FFF2-40B4-BE49-F238E27FC236}">
                <a16:creationId xmlns:a16="http://schemas.microsoft.com/office/drawing/2014/main" id="{5BBBD18C-046E-4644-AD7A-326B478B7309}"/>
              </a:ext>
            </a:extLst>
          </p:cNvPr>
          <p:cNvSpPr txBox="1"/>
          <p:nvPr/>
        </p:nvSpPr>
        <p:spPr>
          <a:xfrm>
            <a:off x="1505714" y="1674232"/>
            <a:ext cx="9180572" cy="4392900"/>
          </a:xfrm>
          <a:prstGeom prst="rect">
            <a:avLst/>
          </a:prstGeom>
          <a:noFill/>
          <a:ln>
            <a:noFill/>
          </a:ln>
        </p:spPr>
        <p:txBody>
          <a:bodyPr spcFirstLastPara="1" wrap="square" lIns="91425" tIns="91425" rIns="91425" bIns="91425" anchor="t" anchorCtr="0">
            <a:noAutofit/>
          </a:bodyPr>
          <a:lstStyle/>
          <a:p>
            <a:pPr marL="457200" indent="-361950" algn="just">
              <a:buClr>
                <a:srgbClr val="000000"/>
              </a:buClr>
              <a:buSzPts val="2100"/>
              <a:buFont typeface="Times New Roman"/>
              <a:buAutoNum type="arabicPeriod"/>
            </a:pPr>
            <a:r>
              <a:rPr lang="en-GB" sz="2100" kern="0" dirty="0">
                <a:solidFill>
                  <a:srgbClr val="263238"/>
                </a:solidFill>
                <a:latin typeface="Times New Roman"/>
                <a:ea typeface="Times New Roman"/>
                <a:cs typeface="Times New Roman"/>
                <a:sym typeface="Times New Roman"/>
              </a:rPr>
              <a:t> Daveev [1],</a:t>
            </a:r>
            <a:r>
              <a:rPr lang="en-GB" sz="2100" kern="0" dirty="0">
                <a:solidFill>
                  <a:srgbClr val="000000"/>
                </a:solidFill>
                <a:latin typeface="Times New Roman"/>
                <a:ea typeface="Times New Roman"/>
                <a:cs typeface="Times New Roman"/>
                <a:sym typeface="Times New Roman"/>
              </a:rPr>
              <a:t>This paper shows the useful methods that can be used in smart agriculture system with the help of LoRa technology. The sensor nodes are connected with LoRa modules in order to transfer the sensor data to the processing system, in order to upload it on cloud platform. </a:t>
            </a:r>
          </a:p>
          <a:p>
            <a:pPr marL="457200" indent="-361950" algn="just">
              <a:buClr>
                <a:srgbClr val="000000"/>
              </a:buClr>
              <a:buSzPts val="2100"/>
              <a:buFont typeface="Times New Roman"/>
              <a:buAutoNum type="arabicPeriod"/>
            </a:pPr>
            <a:endParaRPr lang="en-GB" sz="2100" kern="0" dirty="0">
              <a:solidFill>
                <a:srgbClr val="263238"/>
              </a:solidFill>
              <a:latin typeface="Times New Roman"/>
              <a:ea typeface="Times New Roman"/>
              <a:cs typeface="Times New Roman"/>
              <a:sym typeface="Times New Roman"/>
            </a:endParaRPr>
          </a:p>
          <a:p>
            <a:pPr marL="457200" indent="-361950" algn="just">
              <a:buClr>
                <a:srgbClr val="000000"/>
              </a:buClr>
              <a:buSzPts val="2100"/>
              <a:buFont typeface="Times New Roman"/>
              <a:buAutoNum type="arabicPeriod"/>
            </a:pPr>
            <a:r>
              <a:rPr lang="en-GB" sz="2100" kern="0" dirty="0">
                <a:solidFill>
                  <a:srgbClr val="263238"/>
                </a:solidFill>
                <a:latin typeface="Times New Roman"/>
                <a:ea typeface="Times New Roman"/>
                <a:cs typeface="Times New Roman"/>
                <a:sym typeface="Times New Roman"/>
              </a:rPr>
              <a:t>C. Bouras [2], </a:t>
            </a:r>
            <a:r>
              <a:rPr lang="en-GB" sz="2100" kern="0" dirty="0">
                <a:solidFill>
                  <a:srgbClr val="000000"/>
                </a:solidFill>
                <a:latin typeface="Times New Roman"/>
                <a:ea typeface="Times New Roman"/>
                <a:cs typeface="Times New Roman"/>
                <a:sym typeface="Times New Roman"/>
              </a:rPr>
              <a:t>Wi-Fi &amp; LoRa as wireless technologies have been compared initially, however the end devices require high power consumption for processing and thus there is requirement of low power network technologies. Experiments carried out on real time basis indicate that LoRa could be an ideal option for building smart rescue monitoring</a:t>
            </a:r>
            <a:endParaRPr sz="2100" kern="0" dirty="0">
              <a:solidFill>
                <a:srgbClr val="000000"/>
              </a:solidFill>
              <a:latin typeface="Times New Roman"/>
              <a:ea typeface="Times New Roman"/>
              <a:cs typeface="Times New Roman"/>
              <a:sym typeface="Times New Roman"/>
            </a:endParaRPr>
          </a:p>
          <a:p>
            <a:pPr marL="457200" algn="just">
              <a:buClr>
                <a:srgbClr val="000000"/>
              </a:buClr>
              <a:buFont typeface="Arial"/>
              <a:buNone/>
            </a:pPr>
            <a:endParaRPr sz="2100" kern="0" dirty="0">
              <a:solidFill>
                <a:srgbClr val="000000"/>
              </a:solidFill>
              <a:latin typeface="Times New Roman"/>
              <a:ea typeface="Times New Roman"/>
              <a:cs typeface="Times New Roman"/>
              <a:sym typeface="Times New Roman"/>
            </a:endParaRPr>
          </a:p>
          <a:p>
            <a:pPr marL="457200" algn="just">
              <a:buClr>
                <a:srgbClr val="000000"/>
              </a:buClr>
              <a:buFont typeface="Arial"/>
              <a:buNone/>
            </a:pPr>
            <a:endParaRPr sz="2100" kern="0" dirty="0">
              <a:solidFill>
                <a:srgbClr val="000000"/>
              </a:solidFill>
              <a:latin typeface="Times New Roman"/>
              <a:ea typeface="Times New Roman"/>
              <a:cs typeface="Times New Roman"/>
              <a:sym typeface="Times New Roman"/>
            </a:endParaRPr>
          </a:p>
          <a:p>
            <a:pPr algn="just">
              <a:lnSpc>
                <a:spcPct val="115000"/>
              </a:lnSpc>
              <a:buClr>
                <a:srgbClr val="000000"/>
              </a:buClr>
              <a:buFont typeface="Arial"/>
              <a:buNone/>
            </a:pPr>
            <a:endParaRPr sz="2100" kern="0" dirty="0">
              <a:solidFill>
                <a:srgbClr val="000000"/>
              </a:solidFill>
              <a:latin typeface="Times New Roman"/>
              <a:ea typeface="Times New Roman"/>
              <a:cs typeface="Times New Roman"/>
              <a:sym typeface="Times New Roman"/>
            </a:endParaRPr>
          </a:p>
          <a:p>
            <a:pPr marL="457200" algn="just">
              <a:buClr>
                <a:srgbClr val="000000"/>
              </a:buClr>
              <a:buFont typeface="Arial"/>
              <a:buNone/>
            </a:pPr>
            <a:endParaRPr sz="2100" kern="0" dirty="0">
              <a:solidFill>
                <a:srgbClr val="000000"/>
              </a:solidFill>
              <a:latin typeface="Times New Roman"/>
              <a:ea typeface="Times New Roman"/>
              <a:cs typeface="Times New Roman"/>
              <a:sym typeface="Times New Roman"/>
            </a:endParaRPr>
          </a:p>
          <a:p>
            <a:pPr algn="just">
              <a:buClr>
                <a:srgbClr val="000000"/>
              </a:buClr>
              <a:buFont typeface="Arial"/>
              <a:buNone/>
            </a:pPr>
            <a:endParaRPr sz="2100" kern="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1157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B506B4-EE73-4FA2-9ED2-39A906950398}"/>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334ADC90-8B19-456E-B9D6-DC00734E8269}"/>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D531F697-012C-43C0-AEC5-BB5177E8F45E}"/>
              </a:ext>
            </a:extLst>
          </p:cNvPr>
          <p:cNvSpPr>
            <a:spLocks noGrp="1"/>
          </p:cNvSpPr>
          <p:nvPr>
            <p:ph type="sldNum" sz="quarter" idx="12"/>
          </p:nvPr>
        </p:nvSpPr>
        <p:spPr/>
        <p:txBody>
          <a:bodyPr/>
          <a:lstStyle/>
          <a:p>
            <a:fld id="{43310751-2CE3-493C-825F-4D429ECA4958}" type="slidenum">
              <a:rPr lang="en-IN" smtClean="0"/>
              <a:t>12</a:t>
            </a:fld>
            <a:endParaRPr lang="en-IN"/>
          </a:p>
        </p:txBody>
      </p:sp>
      <p:pic>
        <p:nvPicPr>
          <p:cNvPr id="7" name="Picture 6">
            <a:extLst>
              <a:ext uri="{FF2B5EF4-FFF2-40B4-BE49-F238E27FC236}">
                <a16:creationId xmlns:a16="http://schemas.microsoft.com/office/drawing/2014/main" id="{73F76DB1-060B-45C6-9194-4621A29A0A1F}"/>
              </a:ext>
            </a:extLst>
          </p:cNvPr>
          <p:cNvPicPr>
            <a:picLocks noChangeAspect="1"/>
          </p:cNvPicPr>
          <p:nvPr/>
        </p:nvPicPr>
        <p:blipFill>
          <a:blip r:embed="rId2"/>
          <a:stretch>
            <a:fillRect/>
          </a:stretch>
        </p:blipFill>
        <p:spPr>
          <a:xfrm>
            <a:off x="3845871" y="833377"/>
            <a:ext cx="6224555" cy="749873"/>
          </a:xfrm>
          <a:prstGeom prst="rect">
            <a:avLst/>
          </a:prstGeom>
        </p:spPr>
      </p:pic>
      <p:sp>
        <p:nvSpPr>
          <p:cNvPr id="8" name="Google Shape;148;p20">
            <a:extLst>
              <a:ext uri="{FF2B5EF4-FFF2-40B4-BE49-F238E27FC236}">
                <a16:creationId xmlns:a16="http://schemas.microsoft.com/office/drawing/2014/main" id="{D4E027EC-ED08-4263-BC67-ADE8E97A19D5}"/>
              </a:ext>
            </a:extLst>
          </p:cNvPr>
          <p:cNvSpPr txBox="1">
            <a:spLocks/>
          </p:cNvSpPr>
          <p:nvPr/>
        </p:nvSpPr>
        <p:spPr>
          <a:xfrm>
            <a:off x="1512360" y="1768699"/>
            <a:ext cx="8824713" cy="4402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just">
              <a:lnSpc>
                <a:spcPct val="115000"/>
              </a:lnSpc>
              <a:spcBef>
                <a:spcPts val="0"/>
              </a:spcBef>
              <a:buFont typeface="Source Sans Pro"/>
              <a:buNone/>
            </a:pPr>
            <a:r>
              <a:rPr lang="en-US" sz="2100" kern="0">
                <a:solidFill>
                  <a:srgbClr val="000000"/>
                </a:solidFill>
                <a:latin typeface="Times New Roman"/>
                <a:ea typeface="Times New Roman"/>
                <a:cs typeface="Times New Roman"/>
                <a:sym typeface="Times New Roman"/>
              </a:rPr>
              <a:t>3. C. S. Gaddam [3], This paper shows the WAN technology i.e      LPWAN is popular and leading technology created for IoT networks. LPWAN is wireless based WAN technology that enables Low power consumption, long range, lower bandwidth with low bit rates.</a:t>
            </a:r>
          </a:p>
          <a:p>
            <a:pPr marL="0" indent="0" algn="just">
              <a:lnSpc>
                <a:spcPct val="115000"/>
              </a:lnSpc>
              <a:spcBef>
                <a:spcPts val="0"/>
              </a:spcBef>
              <a:buFont typeface="Source Sans Pro"/>
              <a:buNone/>
            </a:pPr>
            <a:endParaRPr lang="en-US" sz="2100" kern="0">
              <a:solidFill>
                <a:srgbClr val="000000"/>
              </a:solidFill>
              <a:latin typeface="Times New Roman"/>
              <a:ea typeface="Times New Roman"/>
              <a:cs typeface="Times New Roman"/>
              <a:sym typeface="Times New Roman"/>
            </a:endParaRPr>
          </a:p>
          <a:p>
            <a:pPr marL="0" indent="0" algn="just">
              <a:buFont typeface="Source Sans Pro"/>
              <a:buNone/>
            </a:pPr>
            <a:r>
              <a:rPr lang="en-US" sz="2100" kern="0">
                <a:latin typeface="Times New Roman"/>
                <a:ea typeface="Times New Roman"/>
                <a:cs typeface="Times New Roman"/>
                <a:sym typeface="Times New Roman"/>
              </a:rPr>
              <a:t>4.</a:t>
            </a:r>
            <a:r>
              <a:rPr lang="en-US" sz="2100" kern="0">
                <a:solidFill>
                  <a:srgbClr val="000000"/>
                </a:solidFill>
                <a:latin typeface="Times New Roman"/>
                <a:ea typeface="Times New Roman"/>
                <a:cs typeface="Times New Roman"/>
                <a:sym typeface="Times New Roman"/>
              </a:rPr>
              <a:t>  A. Lavric [4], Long-range transfer of information is enabled by LoRa modules, with a low transfer rate. Considering the requirements this paper presents the evaluation of the LoRa technology in the field of IoT and Architecture requirements of LoRa WAN communication protocol have been discussed along with the evaluation of LoRa modulation performance.</a:t>
            </a:r>
            <a:endParaRPr lang="en-US" sz="2100" kern="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071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E311E9F-39FB-44C3-8915-80BFFE6611DC}"/>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540E58E8-254A-4791-ABD5-F1B0DE462B50}"/>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94331842-E5DF-4D43-B1D8-DE974B233663}"/>
              </a:ext>
            </a:extLst>
          </p:cNvPr>
          <p:cNvSpPr>
            <a:spLocks noGrp="1"/>
          </p:cNvSpPr>
          <p:nvPr>
            <p:ph type="sldNum" sz="quarter" idx="12"/>
          </p:nvPr>
        </p:nvSpPr>
        <p:spPr/>
        <p:txBody>
          <a:bodyPr/>
          <a:lstStyle/>
          <a:p>
            <a:fld id="{43310751-2CE3-493C-825F-4D429ECA4958}" type="slidenum">
              <a:rPr lang="en-IN" smtClean="0"/>
              <a:t>13</a:t>
            </a:fld>
            <a:endParaRPr lang="en-IN"/>
          </a:p>
        </p:txBody>
      </p:sp>
      <p:sp>
        <p:nvSpPr>
          <p:cNvPr id="9" name="TextBox 8">
            <a:extLst>
              <a:ext uri="{FF2B5EF4-FFF2-40B4-BE49-F238E27FC236}">
                <a16:creationId xmlns:a16="http://schemas.microsoft.com/office/drawing/2014/main" id="{7E5AEF36-F640-46C1-84EF-2C4E3A1A4FB4}"/>
              </a:ext>
            </a:extLst>
          </p:cNvPr>
          <p:cNvSpPr txBox="1"/>
          <p:nvPr/>
        </p:nvSpPr>
        <p:spPr>
          <a:xfrm>
            <a:off x="4876800" y="826962"/>
            <a:ext cx="3117668" cy="523220"/>
          </a:xfrm>
          <a:prstGeom prst="rect">
            <a:avLst/>
          </a:prstGeom>
          <a:noFill/>
        </p:spPr>
        <p:txBody>
          <a:bodyPr wrap="square">
            <a:spAutoFit/>
          </a:bodyPr>
          <a:lstStyle/>
          <a:p>
            <a:r>
              <a:rPr kumimoji="0" lang="en-GB" sz="2800" b="1" i="0" u="none" strike="noStrike" kern="0" cap="none" spc="0" normalizeH="0" baseline="0" noProof="0" dirty="0">
                <a:ln>
                  <a:noFill/>
                </a:ln>
                <a:solidFill>
                  <a:srgbClr val="0091EA"/>
                </a:solidFill>
                <a:effectLst/>
                <a:uLnTx/>
                <a:uFillTx/>
                <a:latin typeface="Times New Roman"/>
                <a:ea typeface="Times New Roman"/>
                <a:cs typeface="Times New Roman"/>
                <a:sym typeface="Times New Roman"/>
              </a:rPr>
              <a:t>CONCLUTION</a:t>
            </a:r>
            <a:endParaRPr lang="en-IN" dirty="0"/>
          </a:p>
        </p:txBody>
      </p:sp>
      <p:sp>
        <p:nvSpPr>
          <p:cNvPr id="10" name="Subtitle 2">
            <a:extLst>
              <a:ext uri="{FF2B5EF4-FFF2-40B4-BE49-F238E27FC236}">
                <a16:creationId xmlns:a16="http://schemas.microsoft.com/office/drawing/2014/main" id="{C8BD08F4-6EE5-4C8C-A126-34A867DDD3FD}"/>
              </a:ext>
            </a:extLst>
          </p:cNvPr>
          <p:cNvSpPr>
            <a:spLocks noGrp="1"/>
          </p:cNvSpPr>
          <p:nvPr>
            <p:ph type="subTitle" idx="1"/>
          </p:nvPr>
        </p:nvSpPr>
        <p:spPr>
          <a:xfrm>
            <a:off x="1759131" y="1767840"/>
            <a:ext cx="9144000" cy="3498669"/>
          </a:xfrm>
        </p:spPr>
        <p:txBody>
          <a:bodyPr>
            <a:normAutofit/>
          </a:bodyPr>
          <a:lstStyle/>
          <a:p>
            <a:pPr marL="342900" indent="-342900" algn="l">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In conclusion, a LoRa and IoT-based smart irrigation system can offer many benefits for farmers and other stakeholders in the agriculture industry.</a:t>
            </a:r>
          </a:p>
          <a:p>
            <a:pPr algn="l"/>
            <a:endParaRPr lang="en-US" sz="21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By using this model </a:t>
            </a:r>
            <a:r>
              <a:rPr lang="en-US" sz="2100" dirty="0" err="1">
                <a:latin typeface="Times New Roman" panose="02020603050405020304" pitchFamily="18" charset="0"/>
                <a:cs typeface="Times New Roman" panose="02020603050405020304" pitchFamily="18" charset="0"/>
              </a:rPr>
              <a:t>labour</a:t>
            </a:r>
            <a:r>
              <a:rPr lang="en-US" sz="2100" dirty="0">
                <a:latin typeface="Times New Roman" panose="02020603050405020304" pitchFamily="18" charset="0"/>
                <a:cs typeface="Times New Roman" panose="02020603050405020304" pitchFamily="18" charset="0"/>
              </a:rPr>
              <a:t> cost reduced, increases the crop yield, increase the efficiency, improves the plant health and improves the monitoring and controlling.</a:t>
            </a:r>
          </a:p>
          <a:p>
            <a:pPr algn="l"/>
            <a:endParaRPr lang="en-US" sz="21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 The benefits of long-range, low-power wireless communication make LoRa technology to use at many cases.</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491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4E0EE80-B0CD-40C5-B756-33E944C8550C}"/>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1A78A2EE-F7E9-4D78-9259-A38C460CC6BE}"/>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8103FA5E-95AC-478B-AEF1-8B08EF2DD99F}"/>
              </a:ext>
            </a:extLst>
          </p:cNvPr>
          <p:cNvSpPr>
            <a:spLocks noGrp="1"/>
          </p:cNvSpPr>
          <p:nvPr>
            <p:ph type="sldNum" sz="quarter" idx="12"/>
          </p:nvPr>
        </p:nvSpPr>
        <p:spPr/>
        <p:txBody>
          <a:bodyPr/>
          <a:lstStyle/>
          <a:p>
            <a:fld id="{43310751-2CE3-493C-825F-4D429ECA4958}" type="slidenum">
              <a:rPr lang="en-IN" smtClean="0"/>
              <a:t>14</a:t>
            </a:fld>
            <a:endParaRPr lang="en-IN"/>
          </a:p>
        </p:txBody>
      </p:sp>
      <p:pic>
        <p:nvPicPr>
          <p:cNvPr id="13" name="Picture 12">
            <a:extLst>
              <a:ext uri="{FF2B5EF4-FFF2-40B4-BE49-F238E27FC236}">
                <a16:creationId xmlns:a16="http://schemas.microsoft.com/office/drawing/2014/main" id="{8520E82D-8697-4C7D-8769-55F6C30D1653}"/>
              </a:ext>
            </a:extLst>
          </p:cNvPr>
          <p:cNvPicPr>
            <a:picLocks noChangeAspect="1"/>
          </p:cNvPicPr>
          <p:nvPr/>
        </p:nvPicPr>
        <p:blipFill rotWithShape="1">
          <a:blip r:embed="rId2">
            <a:extLst>
              <a:ext uri="{28A0092B-C50C-407E-A947-70E740481C1C}">
                <a14:useLocalDpi xmlns:a14="http://schemas.microsoft.com/office/drawing/2010/main" val="0"/>
              </a:ext>
            </a:extLst>
          </a:blip>
          <a:srcRect r="43786" b="30840"/>
          <a:stretch/>
        </p:blipFill>
        <p:spPr>
          <a:xfrm>
            <a:off x="1489166" y="986246"/>
            <a:ext cx="8978537" cy="4885508"/>
          </a:xfrm>
          <a:prstGeom prst="rect">
            <a:avLst/>
          </a:prstGeom>
        </p:spPr>
      </p:pic>
    </p:spTree>
    <p:extLst>
      <p:ext uri="{BB962C8B-B14F-4D97-AF65-F5344CB8AC3E}">
        <p14:creationId xmlns:p14="http://schemas.microsoft.com/office/powerpoint/2010/main" val="98410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F5D133-27DC-4F3E-B8EF-6717A5077684}"/>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00FA3830-714A-4A61-A050-B5E7007B74AD}"/>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08AB8CAE-F36C-48C2-ABB1-32A65839D6ED}"/>
              </a:ext>
            </a:extLst>
          </p:cNvPr>
          <p:cNvSpPr>
            <a:spLocks noGrp="1"/>
          </p:cNvSpPr>
          <p:nvPr>
            <p:ph type="sldNum" sz="quarter" idx="12"/>
          </p:nvPr>
        </p:nvSpPr>
        <p:spPr/>
        <p:txBody>
          <a:bodyPr/>
          <a:lstStyle/>
          <a:p>
            <a:fld id="{43310751-2CE3-493C-825F-4D429ECA4958}" type="slidenum">
              <a:rPr lang="en-IN" smtClean="0"/>
              <a:t>15</a:t>
            </a:fld>
            <a:endParaRPr lang="en-IN"/>
          </a:p>
        </p:txBody>
      </p:sp>
      <p:sp>
        <p:nvSpPr>
          <p:cNvPr id="8" name="Google Shape;176;p24">
            <a:extLst>
              <a:ext uri="{FF2B5EF4-FFF2-40B4-BE49-F238E27FC236}">
                <a16:creationId xmlns:a16="http://schemas.microsoft.com/office/drawing/2014/main" id="{654FC105-108B-497F-A143-1FAD1E06D00C}"/>
              </a:ext>
            </a:extLst>
          </p:cNvPr>
          <p:cNvSpPr txBox="1">
            <a:spLocks/>
          </p:cNvSpPr>
          <p:nvPr/>
        </p:nvSpPr>
        <p:spPr>
          <a:xfrm>
            <a:off x="2310150" y="729167"/>
            <a:ext cx="7571700" cy="564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0" marR="0" lvl="0" indent="0" algn="l" defTabSz="914400" rtl="0" eaLnBrk="1" fontAlgn="auto" latinLnBrk="0" hangingPunct="1">
              <a:lnSpc>
                <a:spcPct val="100000"/>
              </a:lnSpc>
              <a:spcBef>
                <a:spcPts val="600"/>
              </a:spcBef>
              <a:spcAft>
                <a:spcPts val="0"/>
              </a:spcAft>
              <a:buClr>
                <a:srgbClr val="0091EA"/>
              </a:buClr>
              <a:buSzPts val="2000"/>
              <a:buFont typeface="Roboto Slab"/>
              <a:buNone/>
              <a:tabLst/>
              <a:defRPr/>
            </a:pPr>
            <a:r>
              <a:rPr kumimoji="0" lang="en-GB" sz="2800" b="1" i="0" u="none" strike="noStrike" kern="0" cap="none" spc="0" normalizeH="0" baseline="0" noProof="0">
                <a:ln>
                  <a:noFill/>
                </a:ln>
                <a:solidFill>
                  <a:srgbClr val="ACDBF8"/>
                </a:solidFill>
                <a:effectLst/>
                <a:uLnTx/>
                <a:uFillTx/>
                <a:latin typeface="Times New Roman"/>
                <a:ea typeface="Times New Roman"/>
                <a:cs typeface="Times New Roman"/>
                <a:sym typeface="Times New Roman"/>
              </a:rPr>
              <a:t> 		       </a:t>
            </a:r>
            <a:r>
              <a:rPr kumimoji="0" lang="en-GB" sz="2800" b="1" i="0" u="none" strike="noStrike" kern="0" cap="none" spc="0" normalizeH="0" baseline="0" noProof="0">
                <a:ln>
                  <a:noFill/>
                </a:ln>
                <a:solidFill>
                  <a:srgbClr val="0091EA"/>
                </a:solidFill>
                <a:effectLst/>
                <a:uLnTx/>
                <a:uFillTx/>
                <a:latin typeface="Times New Roman"/>
                <a:ea typeface="Times New Roman"/>
                <a:cs typeface="Times New Roman"/>
                <a:sym typeface="Times New Roman"/>
              </a:rPr>
              <a:t>REFERENCES</a:t>
            </a:r>
            <a:endParaRPr kumimoji="0" lang="en-GB" sz="2800" b="1" i="0" u="none" strike="noStrike" kern="0" cap="none" spc="0" normalizeH="0" baseline="0" noProof="0" dirty="0">
              <a:ln>
                <a:noFill/>
              </a:ln>
              <a:solidFill>
                <a:srgbClr val="0091EA"/>
              </a:solidFill>
              <a:effectLst/>
              <a:uLnTx/>
              <a:uFillTx/>
              <a:latin typeface="Times New Roman"/>
              <a:ea typeface="Times New Roman"/>
              <a:cs typeface="Times New Roman"/>
              <a:sym typeface="Times New Roman"/>
            </a:endParaRPr>
          </a:p>
        </p:txBody>
      </p:sp>
      <p:sp>
        <p:nvSpPr>
          <p:cNvPr id="9" name="Google Shape;177;p24">
            <a:extLst>
              <a:ext uri="{FF2B5EF4-FFF2-40B4-BE49-F238E27FC236}">
                <a16:creationId xmlns:a16="http://schemas.microsoft.com/office/drawing/2014/main" id="{289B20C5-C132-4199-9AA3-3543CBF3E727}"/>
              </a:ext>
            </a:extLst>
          </p:cNvPr>
          <p:cNvSpPr txBox="1">
            <a:spLocks/>
          </p:cNvSpPr>
          <p:nvPr/>
        </p:nvSpPr>
        <p:spPr>
          <a:xfrm>
            <a:off x="1179475" y="1653959"/>
            <a:ext cx="9593028" cy="407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457200" marR="0" lvl="0" indent="-342900" algn="just" defTabSz="914400" rtl="0" eaLnBrk="1" fontAlgn="auto" latinLnBrk="0" hangingPunct="1">
              <a:lnSpc>
                <a:spcPct val="100000"/>
              </a:lnSpc>
              <a:spcBef>
                <a:spcPts val="600"/>
              </a:spcBef>
              <a:spcAft>
                <a:spcPts val="0"/>
              </a:spcAft>
              <a:buClr>
                <a:srgbClr val="263238"/>
              </a:buClr>
              <a:buSzPts val="1800"/>
              <a:buFont typeface="Times New Roman"/>
              <a:buAutoNum type="arabicPeriod"/>
              <a:tabLst/>
              <a:defRPr/>
            </a:pPr>
            <a:r>
              <a:rPr kumimoji="0" lang="en-GB" sz="1800" b="0" i="0" u="none" strike="noStrike" kern="0" cap="none" spc="0" normalizeH="0" baseline="0" noProof="0">
                <a:ln>
                  <a:noFill/>
                </a:ln>
                <a:solidFill>
                  <a:srgbClr val="263238"/>
                </a:solidFill>
                <a:effectLst/>
                <a:uLnTx/>
                <a:uFillTx/>
                <a:latin typeface="Times New Roman"/>
                <a:ea typeface="Times New Roman"/>
                <a:cs typeface="Times New Roman"/>
                <a:sym typeface="Times New Roman"/>
              </a:rPr>
              <a:t> Daveev, K. Mitreski, S. Trajkovic, V. Nikolovski and N. Koteli, “IoT agriculture system based on LoRa WAN," 2018 14th IEEE International Workshop on Factory Communication Systems (WFCS), Imperia, 2018.</a:t>
            </a:r>
          </a:p>
          <a:p>
            <a:pPr marL="457200" marR="0" lvl="0" indent="-342900" algn="just" defTabSz="914400" rtl="0" eaLnBrk="1" fontAlgn="auto" latinLnBrk="0" hangingPunct="1">
              <a:lnSpc>
                <a:spcPct val="100000"/>
              </a:lnSpc>
              <a:spcBef>
                <a:spcPts val="0"/>
              </a:spcBef>
              <a:spcAft>
                <a:spcPts val="0"/>
              </a:spcAft>
              <a:buClr>
                <a:srgbClr val="263238"/>
              </a:buClr>
              <a:buSzPts val="1800"/>
              <a:buFont typeface="Times New Roman"/>
              <a:buAutoNum type="arabicPeriod"/>
              <a:tabLst/>
              <a:defRPr/>
            </a:pPr>
            <a:r>
              <a:rPr kumimoji="0" lang="en-GB" sz="1800" b="0" i="0" u="none" strike="noStrike" kern="0" cap="none" spc="0" normalizeH="0" baseline="0" noProof="0">
                <a:ln>
                  <a:noFill/>
                </a:ln>
                <a:solidFill>
                  <a:srgbClr val="263238"/>
                </a:solidFill>
                <a:effectLst/>
                <a:uLnTx/>
                <a:uFillTx/>
                <a:latin typeface="Times New Roman"/>
                <a:ea typeface="Times New Roman"/>
                <a:cs typeface="Times New Roman"/>
                <a:sym typeface="Times New Roman"/>
              </a:rPr>
              <a:t>C. Bouras, A. Gkamas, V. Kokkinos and N. Papachristos, "Using LoRa Technology for IoT Monitoring Systems," 2019 10th International Conference on Networks of the Future (NoF), Rome, Italy, 2019.</a:t>
            </a:r>
          </a:p>
          <a:p>
            <a:pPr marL="457200" marR="0" lvl="0" indent="-342900" algn="just" defTabSz="914400" rtl="0" eaLnBrk="1" fontAlgn="auto" latinLnBrk="0" hangingPunct="1">
              <a:lnSpc>
                <a:spcPct val="115000"/>
              </a:lnSpc>
              <a:spcBef>
                <a:spcPts val="0"/>
              </a:spcBef>
              <a:spcAft>
                <a:spcPts val="0"/>
              </a:spcAft>
              <a:buClr>
                <a:srgbClr val="263238"/>
              </a:buClr>
              <a:buSzPts val="1800"/>
              <a:buFont typeface="Times New Roman"/>
              <a:buAutoNum type="arabicPeriod"/>
              <a:tabLst/>
              <a:defRPr/>
            </a:pPr>
            <a:r>
              <a:rPr kumimoji="0" lang="en-GB"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C. S. Gaddam and M K. Rai, "A Comparative Study on Various LPWAN and Cellular Communication Technologies for IoT Based Smart Applications," 2018 International Conference on Emerging Trends and Innovations In Engineering And Technological Research (ICETIETR), Ernakulam, 2018,</a:t>
            </a:r>
          </a:p>
          <a:p>
            <a:pPr marL="457200" marR="0" lvl="0" indent="-342900" algn="just" defTabSz="914400" rtl="0" eaLnBrk="1" fontAlgn="auto" latinLnBrk="0" hangingPunct="1">
              <a:lnSpc>
                <a:spcPct val="115000"/>
              </a:lnSpc>
              <a:spcBef>
                <a:spcPts val="0"/>
              </a:spcBef>
              <a:spcAft>
                <a:spcPts val="0"/>
              </a:spcAft>
              <a:buClr>
                <a:srgbClr val="000000"/>
              </a:buClr>
              <a:buSzPts val="1800"/>
              <a:buFont typeface="Times New Roman"/>
              <a:buAutoNum type="arabicPeriod"/>
              <a:tabLst/>
              <a:defRPr/>
            </a:pPr>
            <a:r>
              <a:rPr kumimoji="0" lang="en-GB"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 A. Lavric and V Popa, "Internet of Things and LoRa™ Low-Power Wide-Area Networks: A survey," 2017 International  Symposium on Signals, Circuits and Systems (ISSCS), Iasi, 2017</a:t>
            </a:r>
          </a:p>
          <a:p>
            <a:pPr marL="0" marR="0" lvl="0" indent="0" algn="just" defTabSz="914400" rtl="0" eaLnBrk="1" fontAlgn="auto" latinLnBrk="0" hangingPunct="1">
              <a:lnSpc>
                <a:spcPct val="100000"/>
              </a:lnSpc>
              <a:spcBef>
                <a:spcPts val="600"/>
              </a:spcBef>
              <a:spcAft>
                <a:spcPts val="0"/>
              </a:spcAft>
              <a:buClr>
                <a:srgbClr val="CFD8DC"/>
              </a:buClr>
              <a:buSzPts val="2400"/>
              <a:buFont typeface="Source Sans Pro"/>
              <a:buNone/>
              <a:tabLst/>
              <a:defRPr/>
            </a:pPr>
            <a:endParaRPr kumimoji="0" lang="en-GB" sz="2400" b="0" i="0" u="none" strike="noStrike" kern="0" cap="none" spc="0" normalizeH="0" baseline="0" noProof="0" dirty="0">
              <a:ln>
                <a:noFill/>
              </a:ln>
              <a:solidFill>
                <a:srgbClr val="263238"/>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70877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AA6128-2844-443F-B70E-1909587D5F88}"/>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692A7253-218B-4DE4-9CF2-DB0F7C8C590B}"/>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53EB04FA-E48E-4FE9-AECD-0429A08ADF69}"/>
              </a:ext>
            </a:extLst>
          </p:cNvPr>
          <p:cNvSpPr>
            <a:spLocks noGrp="1"/>
          </p:cNvSpPr>
          <p:nvPr>
            <p:ph type="sldNum" sz="quarter" idx="12"/>
          </p:nvPr>
        </p:nvSpPr>
        <p:spPr/>
        <p:txBody>
          <a:bodyPr/>
          <a:lstStyle/>
          <a:p>
            <a:fld id="{43310751-2CE3-493C-825F-4D429ECA4958}" type="slidenum">
              <a:rPr lang="en-IN" smtClean="0"/>
              <a:t>16</a:t>
            </a:fld>
            <a:endParaRPr lang="en-IN"/>
          </a:p>
        </p:txBody>
      </p:sp>
      <p:sp>
        <p:nvSpPr>
          <p:cNvPr id="7" name="Google Shape;183;p25">
            <a:extLst>
              <a:ext uri="{FF2B5EF4-FFF2-40B4-BE49-F238E27FC236}">
                <a16:creationId xmlns:a16="http://schemas.microsoft.com/office/drawing/2014/main" id="{6ED899C5-80C6-4E9E-9546-1665207F5806}"/>
              </a:ext>
            </a:extLst>
          </p:cNvPr>
          <p:cNvSpPr txBox="1">
            <a:spLocks/>
          </p:cNvSpPr>
          <p:nvPr/>
        </p:nvSpPr>
        <p:spPr>
          <a:xfrm>
            <a:off x="1421235" y="2269200"/>
            <a:ext cx="77724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0" marR="0" lvl="0" indent="0" algn="l" defTabSz="914400" rtl="0" eaLnBrk="1" fontAlgn="auto" latinLnBrk="0" hangingPunct="1">
              <a:lnSpc>
                <a:spcPct val="100000"/>
              </a:lnSpc>
              <a:spcBef>
                <a:spcPts val="0"/>
              </a:spcBef>
              <a:spcAft>
                <a:spcPts val="0"/>
              </a:spcAft>
              <a:buClr>
                <a:srgbClr val="0091EA"/>
              </a:buClr>
              <a:buSzPts val="2000"/>
              <a:buFont typeface="Roboto Slab"/>
              <a:buNone/>
              <a:tabLst/>
              <a:defRPr/>
            </a:pPr>
            <a:r>
              <a:rPr kumimoji="0" lang="en-GB" sz="6000" b="1" i="0" u="none" strike="noStrike" kern="0" cap="none" spc="0" normalizeH="0" baseline="0" noProof="0">
                <a:ln>
                  <a:noFill/>
                </a:ln>
                <a:solidFill>
                  <a:srgbClr val="0091EA"/>
                </a:solidFill>
                <a:effectLst/>
                <a:uLnTx/>
                <a:uFillTx/>
                <a:latin typeface="Roboto Slab"/>
                <a:ea typeface="Roboto Slab"/>
                <a:sym typeface="Roboto Slab"/>
              </a:rPr>
              <a:t>           THANK YOU</a:t>
            </a:r>
            <a:endParaRPr kumimoji="0" lang="en-GB" sz="6000" b="1" i="0" u="none" strike="noStrike" kern="0" cap="none" spc="0" normalizeH="0" baseline="0" noProof="0" dirty="0">
              <a:ln>
                <a:noFill/>
              </a:ln>
              <a:solidFill>
                <a:srgbClr val="0091EA"/>
              </a:solidFill>
              <a:effectLst/>
              <a:uLnTx/>
              <a:uFillTx/>
              <a:latin typeface="Roboto Slab"/>
              <a:ea typeface="Roboto Slab"/>
              <a:sym typeface="Roboto Slab"/>
            </a:endParaRPr>
          </a:p>
        </p:txBody>
      </p:sp>
    </p:spTree>
    <p:extLst>
      <p:ext uri="{BB962C8B-B14F-4D97-AF65-F5344CB8AC3E}">
        <p14:creationId xmlns:p14="http://schemas.microsoft.com/office/powerpoint/2010/main" val="308801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C42B183-4DD4-40EB-976D-900D2C76A0A6}"/>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689A8FA8-0E50-4AF2-BA3F-0A043B672EDC}"/>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6D20777D-CC18-4C23-9207-9C725E6BFA07}"/>
              </a:ext>
            </a:extLst>
          </p:cNvPr>
          <p:cNvSpPr>
            <a:spLocks noGrp="1"/>
          </p:cNvSpPr>
          <p:nvPr>
            <p:ph type="sldNum" sz="quarter" idx="12"/>
          </p:nvPr>
        </p:nvSpPr>
        <p:spPr/>
        <p:txBody>
          <a:bodyPr/>
          <a:lstStyle/>
          <a:p>
            <a:fld id="{43310751-2CE3-493C-825F-4D429ECA4958}" type="slidenum">
              <a:rPr lang="en-IN" smtClean="0"/>
              <a:t>2</a:t>
            </a:fld>
            <a:endParaRPr lang="en-IN"/>
          </a:p>
        </p:txBody>
      </p:sp>
      <p:sp>
        <p:nvSpPr>
          <p:cNvPr id="10" name="Google Shape;87;p14">
            <a:extLst>
              <a:ext uri="{FF2B5EF4-FFF2-40B4-BE49-F238E27FC236}">
                <a16:creationId xmlns:a16="http://schemas.microsoft.com/office/drawing/2014/main" id="{B50E4AFC-D0DC-48BD-8AA3-829DB5B15921}"/>
              </a:ext>
            </a:extLst>
          </p:cNvPr>
          <p:cNvSpPr txBox="1">
            <a:spLocks/>
          </p:cNvSpPr>
          <p:nvPr/>
        </p:nvSpPr>
        <p:spPr>
          <a:xfrm>
            <a:off x="2310150" y="327688"/>
            <a:ext cx="7571700"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GB" sz="2800" b="1" kern="0" dirty="0">
                <a:solidFill>
                  <a:srgbClr val="00B0F0"/>
                </a:solidFill>
                <a:latin typeface="Times New Roman"/>
                <a:ea typeface="Times New Roman"/>
                <a:cs typeface="Times New Roman"/>
                <a:sym typeface="Times New Roman"/>
              </a:rPr>
              <a:t>CONTENT</a:t>
            </a:r>
          </a:p>
        </p:txBody>
      </p:sp>
      <p:sp>
        <p:nvSpPr>
          <p:cNvPr id="11" name="Google Shape;88;p14">
            <a:extLst>
              <a:ext uri="{FF2B5EF4-FFF2-40B4-BE49-F238E27FC236}">
                <a16:creationId xmlns:a16="http://schemas.microsoft.com/office/drawing/2014/main" id="{197180A7-3408-4936-85C8-747F1B5D4CA7}"/>
              </a:ext>
            </a:extLst>
          </p:cNvPr>
          <p:cNvSpPr txBox="1">
            <a:spLocks/>
          </p:cNvSpPr>
          <p:nvPr/>
        </p:nvSpPr>
        <p:spPr>
          <a:xfrm>
            <a:off x="1864680" y="1278945"/>
            <a:ext cx="7571700" cy="43001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2100" kern="0" dirty="0">
                <a:latin typeface="Times New Roman"/>
                <a:ea typeface="Times New Roman"/>
                <a:cs typeface="Times New Roman"/>
                <a:sym typeface="Times New Roman"/>
              </a:rPr>
              <a:t>1. Introduction </a:t>
            </a:r>
          </a:p>
          <a:p>
            <a:pPr marL="0" indent="0">
              <a:buFont typeface="Source Sans Pro"/>
              <a:buNone/>
            </a:pPr>
            <a:r>
              <a:rPr lang="en-US" sz="2100" kern="0" dirty="0">
                <a:latin typeface="Times New Roman"/>
                <a:ea typeface="Times New Roman"/>
                <a:cs typeface="Times New Roman"/>
                <a:sym typeface="Times New Roman"/>
              </a:rPr>
              <a:t>2. Block diagram </a:t>
            </a:r>
          </a:p>
          <a:p>
            <a:pPr marL="0" indent="0">
              <a:buFont typeface="Source Sans Pro"/>
              <a:buNone/>
            </a:pPr>
            <a:r>
              <a:rPr lang="en-US" sz="2100" kern="0" dirty="0">
                <a:latin typeface="Times New Roman"/>
                <a:ea typeface="Times New Roman"/>
                <a:cs typeface="Times New Roman"/>
                <a:sym typeface="Times New Roman"/>
              </a:rPr>
              <a:t>3. Hardware description</a:t>
            </a:r>
          </a:p>
          <a:p>
            <a:pPr marL="0" indent="0">
              <a:buFont typeface="Source Sans Pro"/>
              <a:buNone/>
            </a:pPr>
            <a:r>
              <a:rPr lang="en-US" sz="2100" kern="0" dirty="0">
                <a:latin typeface="Times New Roman"/>
                <a:ea typeface="Times New Roman"/>
                <a:cs typeface="Times New Roman"/>
                <a:sym typeface="Times New Roman"/>
              </a:rPr>
              <a:t>4. Software description</a:t>
            </a:r>
          </a:p>
          <a:p>
            <a:pPr marL="0" indent="0">
              <a:buFont typeface="Source Sans Pro"/>
              <a:buNone/>
            </a:pPr>
            <a:r>
              <a:rPr lang="en-US" sz="2100" kern="0" dirty="0">
                <a:latin typeface="Times New Roman"/>
                <a:ea typeface="Times New Roman"/>
                <a:cs typeface="Times New Roman"/>
                <a:sym typeface="Times New Roman"/>
              </a:rPr>
              <a:t>5. Circuit diagram</a:t>
            </a:r>
          </a:p>
          <a:p>
            <a:pPr marL="0" indent="0">
              <a:buFont typeface="Source Sans Pro"/>
              <a:buNone/>
            </a:pPr>
            <a:r>
              <a:rPr lang="en-US" sz="2100" kern="0" dirty="0">
                <a:latin typeface="Times New Roman"/>
                <a:ea typeface="Times New Roman"/>
                <a:cs typeface="Times New Roman"/>
                <a:sym typeface="Times New Roman"/>
              </a:rPr>
              <a:t>6. Implementation and Result</a:t>
            </a:r>
          </a:p>
          <a:p>
            <a:pPr marL="0" indent="0">
              <a:buFont typeface="Source Sans Pro"/>
              <a:buNone/>
            </a:pPr>
            <a:r>
              <a:rPr lang="en-US" sz="2100" kern="0" dirty="0">
                <a:latin typeface="Times New Roman"/>
                <a:ea typeface="Times New Roman"/>
                <a:cs typeface="Times New Roman"/>
                <a:sym typeface="Times New Roman"/>
              </a:rPr>
              <a:t>7. Literature Survey </a:t>
            </a:r>
          </a:p>
          <a:p>
            <a:pPr marL="0" indent="0">
              <a:buFont typeface="Source Sans Pro"/>
              <a:buNone/>
            </a:pPr>
            <a:r>
              <a:rPr lang="en-US" sz="2100" kern="0" dirty="0">
                <a:latin typeface="Times New Roman"/>
                <a:ea typeface="Times New Roman"/>
                <a:cs typeface="Times New Roman"/>
                <a:sym typeface="Times New Roman"/>
              </a:rPr>
              <a:t>8. Conclusion</a:t>
            </a:r>
          </a:p>
          <a:p>
            <a:pPr marL="0" indent="0">
              <a:buFont typeface="Source Sans Pro"/>
              <a:buNone/>
            </a:pPr>
            <a:r>
              <a:rPr lang="en-US" sz="2100" kern="0" dirty="0">
                <a:latin typeface="Times New Roman"/>
                <a:ea typeface="Times New Roman"/>
                <a:cs typeface="Times New Roman"/>
                <a:sym typeface="Times New Roman"/>
              </a:rPr>
              <a:t>9. Road map</a:t>
            </a:r>
          </a:p>
          <a:p>
            <a:pPr marL="0" indent="0">
              <a:buFont typeface="Source Sans Pro"/>
              <a:buNone/>
            </a:pPr>
            <a:r>
              <a:rPr lang="en-US" sz="2100" kern="0" dirty="0">
                <a:latin typeface="Times New Roman"/>
                <a:ea typeface="Times New Roman"/>
                <a:cs typeface="Times New Roman"/>
                <a:sym typeface="Times New Roman"/>
              </a:rPr>
              <a:t>10. Reference</a:t>
            </a:r>
          </a:p>
          <a:p>
            <a:pPr marL="0" indent="0">
              <a:buFont typeface="Source Sans Pro"/>
              <a:buNone/>
            </a:pPr>
            <a:endParaRPr lang="en-US" sz="2100" i="1" kern="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79601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BB0C2F-346F-47F9-80F1-E02032CFDAC0}"/>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433E3D2B-C0B5-4A66-AB27-A10F45C2FC2D}"/>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D2EC1672-A173-4B87-99A6-8DB298999FDF}"/>
              </a:ext>
            </a:extLst>
          </p:cNvPr>
          <p:cNvSpPr>
            <a:spLocks noGrp="1"/>
          </p:cNvSpPr>
          <p:nvPr>
            <p:ph type="sldNum" sz="quarter" idx="12"/>
          </p:nvPr>
        </p:nvSpPr>
        <p:spPr/>
        <p:txBody>
          <a:bodyPr/>
          <a:lstStyle/>
          <a:p>
            <a:fld id="{43310751-2CE3-493C-825F-4D429ECA4958}" type="slidenum">
              <a:rPr lang="en-IN" smtClean="0"/>
              <a:t>3</a:t>
            </a:fld>
            <a:endParaRPr lang="en-IN" dirty="0"/>
          </a:p>
        </p:txBody>
      </p:sp>
      <p:sp>
        <p:nvSpPr>
          <p:cNvPr id="8" name="Google Shape;95;p15">
            <a:extLst>
              <a:ext uri="{FF2B5EF4-FFF2-40B4-BE49-F238E27FC236}">
                <a16:creationId xmlns:a16="http://schemas.microsoft.com/office/drawing/2014/main" id="{F086699C-3BF9-4B8E-A1C6-208CD6726195}"/>
              </a:ext>
            </a:extLst>
          </p:cNvPr>
          <p:cNvSpPr txBox="1">
            <a:spLocks/>
          </p:cNvSpPr>
          <p:nvPr/>
        </p:nvSpPr>
        <p:spPr>
          <a:xfrm>
            <a:off x="1262742" y="1798512"/>
            <a:ext cx="9492343" cy="40275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marL="438150" indent="-342900" algn="just">
              <a:buClrTx/>
              <a:buSzPts val="2100"/>
              <a:buFont typeface="Wingdings" panose="05000000000000000000" pitchFamily="2" charset="2"/>
              <a:buChar char="Ø"/>
            </a:pPr>
            <a:r>
              <a:rPr lang="en-US" sz="2100" kern="0" dirty="0">
                <a:latin typeface="Times New Roman"/>
                <a:ea typeface="Times New Roman"/>
                <a:cs typeface="Times New Roman"/>
                <a:sym typeface="Times New Roman"/>
              </a:rPr>
              <a:t>Water resource one of the most important natural resource problem to be paid more attention in the world in 21st Century.</a:t>
            </a:r>
          </a:p>
          <a:p>
            <a:pPr indent="0" algn="just">
              <a:lnSpc>
                <a:spcPct val="60000"/>
              </a:lnSpc>
              <a:buFont typeface="Source Sans Pro"/>
              <a:buNone/>
            </a:pPr>
            <a:endParaRPr lang="en-US" sz="2100" kern="0" dirty="0">
              <a:latin typeface="Times New Roman"/>
              <a:ea typeface="Times New Roman"/>
              <a:cs typeface="Times New Roman"/>
              <a:sym typeface="Times New Roman"/>
            </a:endParaRPr>
          </a:p>
          <a:p>
            <a:pPr marL="438150" indent="-342900" algn="just">
              <a:buClrTx/>
              <a:buSzPts val="2100"/>
              <a:buFont typeface="Wingdings" panose="05000000000000000000" pitchFamily="2" charset="2"/>
              <a:buChar char="Ø"/>
            </a:pPr>
            <a:r>
              <a:rPr lang="en-US" sz="2100" kern="0" dirty="0">
                <a:latin typeface="Times New Roman"/>
                <a:ea typeface="Times New Roman"/>
                <a:cs typeface="Times New Roman"/>
                <a:sym typeface="Times New Roman"/>
              </a:rPr>
              <a:t>Irrigation method in traditional agriculture has low utilization of water resource with the development of  IoT in this system.</a:t>
            </a:r>
          </a:p>
          <a:p>
            <a:pPr marL="0" indent="0" algn="just">
              <a:buFont typeface="Source Sans Pro"/>
              <a:buNone/>
            </a:pPr>
            <a:endParaRPr lang="en-US" sz="2100" kern="0" dirty="0">
              <a:latin typeface="Times New Roman"/>
              <a:ea typeface="Times New Roman"/>
              <a:cs typeface="Times New Roman"/>
              <a:sym typeface="Times New Roman"/>
            </a:endParaRPr>
          </a:p>
          <a:p>
            <a:pPr marL="438150" indent="-342900" algn="just">
              <a:buClrTx/>
              <a:buSzPts val="2100"/>
              <a:buFont typeface="Wingdings" panose="05000000000000000000" pitchFamily="2" charset="2"/>
              <a:buChar char="Ø"/>
            </a:pPr>
            <a:r>
              <a:rPr lang="en-US" sz="2100" kern="0" dirty="0">
                <a:latin typeface="Times New Roman"/>
                <a:ea typeface="Times New Roman"/>
                <a:cs typeface="Times New Roman"/>
                <a:sym typeface="Times New Roman"/>
              </a:rPr>
              <a:t>In our project irrigation node sends data to cloud through LoRa gateways via wireless transmission. The system can be controlled manually and remotely by mobile applications.</a:t>
            </a:r>
          </a:p>
          <a:p>
            <a:pPr marL="0" indent="0" algn="just">
              <a:buFont typeface="Source Sans Pro"/>
              <a:buNone/>
            </a:pPr>
            <a:endParaRPr lang="en-US" sz="2100" kern="0" dirty="0">
              <a:latin typeface="Times New Roman"/>
              <a:ea typeface="Times New Roman"/>
              <a:cs typeface="Times New Roman"/>
              <a:sym typeface="Times New Roman"/>
            </a:endParaRPr>
          </a:p>
        </p:txBody>
      </p:sp>
      <p:sp>
        <p:nvSpPr>
          <p:cNvPr id="9" name="Google Shape;155;p21">
            <a:extLst>
              <a:ext uri="{FF2B5EF4-FFF2-40B4-BE49-F238E27FC236}">
                <a16:creationId xmlns:a16="http://schemas.microsoft.com/office/drawing/2014/main" id="{B7100DE8-C6F0-42AE-8FDE-521605C5308D}"/>
              </a:ext>
            </a:extLst>
          </p:cNvPr>
          <p:cNvSpPr txBox="1">
            <a:spLocks/>
          </p:cNvSpPr>
          <p:nvPr/>
        </p:nvSpPr>
        <p:spPr>
          <a:xfrm>
            <a:off x="2223063" y="776795"/>
            <a:ext cx="7571700" cy="49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1828800" marR="0" lvl="0" indent="457200" algn="l" defTabSz="914400" rtl="0" eaLnBrk="1" fontAlgn="auto" latinLnBrk="0" hangingPunct="1">
              <a:lnSpc>
                <a:spcPct val="100000"/>
              </a:lnSpc>
              <a:spcBef>
                <a:spcPts val="0"/>
              </a:spcBef>
              <a:spcAft>
                <a:spcPts val="0"/>
              </a:spcAft>
              <a:buClr>
                <a:srgbClr val="0091EA"/>
              </a:buClr>
              <a:buSzPts val="2000"/>
              <a:buFont typeface="Roboto Slab"/>
              <a:buNone/>
              <a:tabLst/>
              <a:defRPr/>
            </a:pPr>
            <a:r>
              <a:rPr kumimoji="0" lang="en-GB" sz="2800" b="1" i="0" u="none" strike="noStrike" kern="0" cap="none" spc="0" normalizeH="0" baseline="0" noProof="0" dirty="0">
                <a:ln>
                  <a:noFill/>
                </a:ln>
                <a:solidFill>
                  <a:srgbClr val="0091EA"/>
                </a:solidFill>
                <a:effectLst/>
                <a:uLnTx/>
                <a:uFillTx/>
                <a:latin typeface="Roboto Slab"/>
                <a:ea typeface="Roboto Slab"/>
                <a:sym typeface="Roboto Slab"/>
              </a:rPr>
              <a:t>INTRODUCTION</a:t>
            </a:r>
          </a:p>
        </p:txBody>
      </p:sp>
    </p:spTree>
    <p:extLst>
      <p:ext uri="{BB962C8B-B14F-4D97-AF65-F5344CB8AC3E}">
        <p14:creationId xmlns:p14="http://schemas.microsoft.com/office/powerpoint/2010/main" val="224402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94B6DE-7654-4AB7-8A09-DFA2B6BD6232}"/>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89D6027B-AD24-4780-B5EF-A3DE05D7214C}"/>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4D37E5C3-7CA0-4B9B-94BB-6928AEF00144}"/>
              </a:ext>
            </a:extLst>
          </p:cNvPr>
          <p:cNvSpPr>
            <a:spLocks noGrp="1"/>
          </p:cNvSpPr>
          <p:nvPr>
            <p:ph type="sldNum" sz="quarter" idx="12"/>
          </p:nvPr>
        </p:nvSpPr>
        <p:spPr/>
        <p:txBody>
          <a:bodyPr/>
          <a:lstStyle/>
          <a:p>
            <a:fld id="{43310751-2CE3-493C-825F-4D429ECA4958}" type="slidenum">
              <a:rPr lang="en-IN" smtClean="0"/>
              <a:t>4</a:t>
            </a:fld>
            <a:endParaRPr lang="en-IN"/>
          </a:p>
        </p:txBody>
      </p:sp>
      <p:sp>
        <p:nvSpPr>
          <p:cNvPr id="7" name="Google Shape;155;p21">
            <a:extLst>
              <a:ext uri="{FF2B5EF4-FFF2-40B4-BE49-F238E27FC236}">
                <a16:creationId xmlns:a16="http://schemas.microsoft.com/office/drawing/2014/main" id="{EE798C43-7D00-4879-9C6B-24F892F9668E}"/>
              </a:ext>
            </a:extLst>
          </p:cNvPr>
          <p:cNvSpPr txBox="1">
            <a:spLocks/>
          </p:cNvSpPr>
          <p:nvPr/>
        </p:nvSpPr>
        <p:spPr>
          <a:xfrm>
            <a:off x="2310150" y="768974"/>
            <a:ext cx="7571700" cy="49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1828800" marR="0" lvl="0" indent="457200" algn="l" defTabSz="914400" rtl="0" eaLnBrk="1" fontAlgn="auto" latinLnBrk="0" hangingPunct="1">
              <a:lnSpc>
                <a:spcPct val="100000"/>
              </a:lnSpc>
              <a:spcBef>
                <a:spcPts val="0"/>
              </a:spcBef>
              <a:spcAft>
                <a:spcPts val="0"/>
              </a:spcAft>
              <a:buClr>
                <a:srgbClr val="0091EA"/>
              </a:buClr>
              <a:buSzPts val="2000"/>
              <a:buFont typeface="Roboto Slab"/>
              <a:buNone/>
              <a:tabLst/>
              <a:defRPr/>
            </a:pPr>
            <a:r>
              <a:rPr kumimoji="0" lang="en-GB" sz="2800" b="1" i="0" u="none" strike="noStrike" kern="0" cap="none" spc="0" normalizeH="0" baseline="0" noProof="0" dirty="0">
                <a:ln>
                  <a:noFill/>
                </a:ln>
                <a:solidFill>
                  <a:srgbClr val="0091EA"/>
                </a:solidFill>
                <a:effectLst/>
                <a:uLnTx/>
                <a:uFillTx/>
                <a:latin typeface="Roboto Slab"/>
                <a:ea typeface="Roboto Slab"/>
                <a:sym typeface="Roboto Slab"/>
              </a:rPr>
              <a:t>BLOCK DIAGRAM</a:t>
            </a:r>
          </a:p>
        </p:txBody>
      </p:sp>
      <p:pic>
        <p:nvPicPr>
          <p:cNvPr id="8" name="Picture 7">
            <a:extLst>
              <a:ext uri="{FF2B5EF4-FFF2-40B4-BE49-F238E27FC236}">
                <a16:creationId xmlns:a16="http://schemas.microsoft.com/office/drawing/2014/main" id="{642314B4-E9E5-4447-8E27-D6FA7D3EFC44}"/>
              </a:ext>
            </a:extLst>
          </p:cNvPr>
          <p:cNvPicPr>
            <a:picLocks noChangeAspect="1"/>
          </p:cNvPicPr>
          <p:nvPr/>
        </p:nvPicPr>
        <p:blipFill rotWithShape="1">
          <a:blip r:embed="rId2"/>
          <a:srcRect l="26" r="1"/>
          <a:stretch/>
        </p:blipFill>
        <p:spPr>
          <a:xfrm>
            <a:off x="1088571" y="1360069"/>
            <a:ext cx="9831978" cy="4896585"/>
          </a:xfrm>
          <a:prstGeom prst="rect">
            <a:avLst/>
          </a:prstGeom>
        </p:spPr>
      </p:pic>
    </p:spTree>
    <p:extLst>
      <p:ext uri="{BB962C8B-B14F-4D97-AF65-F5344CB8AC3E}">
        <p14:creationId xmlns:p14="http://schemas.microsoft.com/office/powerpoint/2010/main" val="240756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994B6DE-7654-4AB7-8A09-DFA2B6BD6232}"/>
              </a:ext>
            </a:extLst>
          </p:cNvPr>
          <p:cNvSpPr>
            <a:spLocks noGrp="1"/>
          </p:cNvSpPr>
          <p:nvPr>
            <p:ph type="dt" sz="half" idx="10"/>
          </p:nvPr>
        </p:nvSpPr>
        <p:spPr/>
        <p:txBody>
          <a:bodyPr/>
          <a:lstStyle/>
          <a:p>
            <a:r>
              <a:rPr lang="en-IN"/>
              <a:t>17-04-2023</a:t>
            </a:r>
            <a:endParaRPr lang="en-IN" dirty="0"/>
          </a:p>
        </p:txBody>
      </p:sp>
      <p:sp>
        <p:nvSpPr>
          <p:cNvPr id="5" name="Footer Placeholder 4">
            <a:extLst>
              <a:ext uri="{FF2B5EF4-FFF2-40B4-BE49-F238E27FC236}">
                <a16:creationId xmlns:a16="http://schemas.microsoft.com/office/drawing/2014/main" id="{89D6027B-AD24-4780-B5EF-A3DE05D7214C}"/>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4D37E5C3-7CA0-4B9B-94BB-6928AEF00144}"/>
              </a:ext>
            </a:extLst>
          </p:cNvPr>
          <p:cNvSpPr>
            <a:spLocks noGrp="1"/>
          </p:cNvSpPr>
          <p:nvPr>
            <p:ph type="sldNum" sz="quarter" idx="12"/>
          </p:nvPr>
        </p:nvSpPr>
        <p:spPr/>
        <p:txBody>
          <a:bodyPr/>
          <a:lstStyle/>
          <a:p>
            <a:fld id="{43310751-2CE3-493C-825F-4D429ECA4958}" type="slidenum">
              <a:rPr lang="en-IN" smtClean="0"/>
              <a:t>5</a:t>
            </a:fld>
            <a:endParaRPr lang="en-IN"/>
          </a:p>
        </p:txBody>
      </p:sp>
      <p:sp>
        <p:nvSpPr>
          <p:cNvPr id="7" name="Google Shape;155;p21">
            <a:extLst>
              <a:ext uri="{FF2B5EF4-FFF2-40B4-BE49-F238E27FC236}">
                <a16:creationId xmlns:a16="http://schemas.microsoft.com/office/drawing/2014/main" id="{EE798C43-7D00-4879-9C6B-24F892F9668E}"/>
              </a:ext>
            </a:extLst>
          </p:cNvPr>
          <p:cNvSpPr txBox="1">
            <a:spLocks/>
          </p:cNvSpPr>
          <p:nvPr/>
        </p:nvSpPr>
        <p:spPr>
          <a:xfrm>
            <a:off x="2310150" y="768974"/>
            <a:ext cx="7571700" cy="49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1828800" marR="0" lvl="0" indent="457200" algn="l" defTabSz="914400" rtl="0" eaLnBrk="1" fontAlgn="auto" latinLnBrk="0" hangingPunct="1">
              <a:lnSpc>
                <a:spcPct val="100000"/>
              </a:lnSpc>
              <a:spcBef>
                <a:spcPts val="0"/>
              </a:spcBef>
              <a:spcAft>
                <a:spcPts val="0"/>
              </a:spcAft>
              <a:buClr>
                <a:srgbClr val="0091EA"/>
              </a:buClr>
              <a:buSzPts val="2000"/>
              <a:buFont typeface="Roboto Slab"/>
              <a:buNone/>
              <a:tabLst/>
              <a:defRPr/>
            </a:pPr>
            <a:r>
              <a:rPr lang="en-GB" sz="2800" b="1" kern="0" dirty="0">
                <a:solidFill>
                  <a:srgbClr val="0091EA"/>
                </a:solidFill>
              </a:rPr>
              <a:t>WORKING PRINCIPLE</a:t>
            </a:r>
            <a:endParaRPr kumimoji="0" lang="en-GB" sz="2800" b="1" i="0" u="none" strike="noStrike" kern="0" cap="none" spc="0" normalizeH="0" baseline="0" noProof="0" dirty="0">
              <a:ln>
                <a:noFill/>
              </a:ln>
              <a:solidFill>
                <a:srgbClr val="0091EA"/>
              </a:solidFill>
              <a:effectLst/>
              <a:uLnTx/>
              <a:uFillTx/>
              <a:latin typeface="Roboto Slab"/>
              <a:ea typeface="Roboto Slab"/>
              <a:sym typeface="Roboto Slab"/>
            </a:endParaRPr>
          </a:p>
        </p:txBody>
      </p:sp>
      <p:pic>
        <p:nvPicPr>
          <p:cNvPr id="3" name="Picture 2">
            <a:extLst>
              <a:ext uri="{FF2B5EF4-FFF2-40B4-BE49-F238E27FC236}">
                <a16:creationId xmlns:a16="http://schemas.microsoft.com/office/drawing/2014/main" id="{BA2267FB-8CDD-4572-977C-DDCF1B04A30C}"/>
              </a:ext>
            </a:extLst>
          </p:cNvPr>
          <p:cNvPicPr>
            <a:picLocks noChangeAspect="1"/>
          </p:cNvPicPr>
          <p:nvPr/>
        </p:nvPicPr>
        <p:blipFill rotWithShape="1">
          <a:blip r:embed="rId2">
            <a:extLst>
              <a:ext uri="{28A0092B-C50C-407E-A947-70E740481C1C}">
                <a14:useLocalDpi xmlns:a14="http://schemas.microsoft.com/office/drawing/2010/main" val="0"/>
              </a:ext>
            </a:extLst>
          </a:blip>
          <a:srcRect r="23380"/>
          <a:stretch/>
        </p:blipFill>
        <p:spPr>
          <a:xfrm>
            <a:off x="255166" y="1260374"/>
            <a:ext cx="4518170" cy="4926267"/>
          </a:xfrm>
          <a:prstGeom prst="rect">
            <a:avLst/>
          </a:prstGeom>
        </p:spPr>
      </p:pic>
      <p:pic>
        <p:nvPicPr>
          <p:cNvPr id="9" name="Picture 8">
            <a:extLst>
              <a:ext uri="{FF2B5EF4-FFF2-40B4-BE49-F238E27FC236}">
                <a16:creationId xmlns:a16="http://schemas.microsoft.com/office/drawing/2014/main" id="{502E4A9C-B782-4316-9569-FBFFC1B97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8320" y="1260374"/>
            <a:ext cx="3705219" cy="4926267"/>
          </a:xfrm>
          <a:prstGeom prst="rect">
            <a:avLst/>
          </a:prstGeom>
        </p:spPr>
      </p:pic>
    </p:spTree>
    <p:extLst>
      <p:ext uri="{BB962C8B-B14F-4D97-AF65-F5344CB8AC3E}">
        <p14:creationId xmlns:p14="http://schemas.microsoft.com/office/powerpoint/2010/main" val="423590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667588-BCDA-43AF-B6A2-35AB972C7FC3}"/>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2AA0A1EC-9200-446B-9E44-72A3A44572DD}"/>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F3F0CB43-8159-4A71-9C60-00924A4F5B44}"/>
              </a:ext>
            </a:extLst>
          </p:cNvPr>
          <p:cNvSpPr>
            <a:spLocks noGrp="1"/>
          </p:cNvSpPr>
          <p:nvPr>
            <p:ph type="sldNum" sz="quarter" idx="12"/>
          </p:nvPr>
        </p:nvSpPr>
        <p:spPr/>
        <p:txBody>
          <a:bodyPr/>
          <a:lstStyle/>
          <a:p>
            <a:fld id="{43310751-2CE3-493C-825F-4D429ECA4958}" type="slidenum">
              <a:rPr lang="en-IN" smtClean="0"/>
              <a:t>6</a:t>
            </a:fld>
            <a:endParaRPr lang="en-IN"/>
          </a:p>
        </p:txBody>
      </p:sp>
      <p:sp>
        <p:nvSpPr>
          <p:cNvPr id="7" name="Google Shape;155;p21">
            <a:extLst>
              <a:ext uri="{FF2B5EF4-FFF2-40B4-BE49-F238E27FC236}">
                <a16:creationId xmlns:a16="http://schemas.microsoft.com/office/drawing/2014/main" id="{D3549562-431A-46EE-814C-22F594CB3424}"/>
              </a:ext>
            </a:extLst>
          </p:cNvPr>
          <p:cNvSpPr txBox="1">
            <a:spLocks/>
          </p:cNvSpPr>
          <p:nvPr/>
        </p:nvSpPr>
        <p:spPr>
          <a:xfrm>
            <a:off x="1043513" y="745262"/>
            <a:ext cx="7321530" cy="49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1828800" marR="0" lvl="0" indent="457200" defTabSz="914400" rtl="0" eaLnBrk="1" fontAlgn="auto" latinLnBrk="0" hangingPunct="1">
              <a:lnSpc>
                <a:spcPct val="100000"/>
              </a:lnSpc>
              <a:spcBef>
                <a:spcPts val="0"/>
              </a:spcBef>
              <a:spcAft>
                <a:spcPts val="0"/>
              </a:spcAft>
              <a:buClr>
                <a:srgbClr val="0091EA"/>
              </a:buClr>
              <a:buSzPts val="2000"/>
              <a:buFont typeface="Roboto Slab"/>
              <a:buNone/>
              <a:tabLst/>
              <a:defRPr/>
            </a:pPr>
            <a:r>
              <a:rPr lang="en-GB" sz="2800" b="1" kern="0" dirty="0">
                <a:solidFill>
                  <a:srgbClr val="0091EA"/>
                </a:solidFill>
              </a:rPr>
              <a:t>HARDWARE DESCRIPTION</a:t>
            </a:r>
            <a:endParaRPr kumimoji="0" lang="en-GB" sz="2800" b="1" i="0" u="none" strike="noStrike" kern="0" cap="none" spc="0" normalizeH="0" baseline="0" noProof="0" dirty="0">
              <a:ln>
                <a:noFill/>
              </a:ln>
              <a:solidFill>
                <a:srgbClr val="0091EA"/>
              </a:solidFill>
              <a:effectLst/>
              <a:uLnTx/>
              <a:uFillTx/>
              <a:latin typeface="Roboto Slab"/>
              <a:ea typeface="Roboto Slab"/>
              <a:sym typeface="Roboto Slab"/>
            </a:endParaRPr>
          </a:p>
        </p:txBody>
      </p:sp>
      <p:pic>
        <p:nvPicPr>
          <p:cNvPr id="8" name="Picture 7">
            <a:extLst>
              <a:ext uri="{FF2B5EF4-FFF2-40B4-BE49-F238E27FC236}">
                <a16:creationId xmlns:a16="http://schemas.microsoft.com/office/drawing/2014/main" id="{D571E16F-EED7-44EE-B93A-2BC2317A7678}"/>
              </a:ext>
            </a:extLst>
          </p:cNvPr>
          <p:cNvPicPr>
            <a:picLocks noChangeAspect="1"/>
          </p:cNvPicPr>
          <p:nvPr/>
        </p:nvPicPr>
        <p:blipFill>
          <a:blip r:embed="rId2"/>
          <a:stretch>
            <a:fillRect/>
          </a:stretch>
        </p:blipFill>
        <p:spPr>
          <a:xfrm>
            <a:off x="1043513" y="1254091"/>
            <a:ext cx="5249111" cy="963251"/>
          </a:xfrm>
          <a:prstGeom prst="rect">
            <a:avLst/>
          </a:prstGeom>
        </p:spPr>
      </p:pic>
      <p:pic>
        <p:nvPicPr>
          <p:cNvPr id="9" name="Picture 8">
            <a:extLst>
              <a:ext uri="{FF2B5EF4-FFF2-40B4-BE49-F238E27FC236}">
                <a16:creationId xmlns:a16="http://schemas.microsoft.com/office/drawing/2014/main" id="{9431F111-774A-4A93-A63A-05B0BF206406}"/>
              </a:ext>
            </a:extLst>
          </p:cNvPr>
          <p:cNvPicPr>
            <a:picLocks noChangeAspect="1"/>
          </p:cNvPicPr>
          <p:nvPr/>
        </p:nvPicPr>
        <p:blipFill>
          <a:blip r:embed="rId3"/>
          <a:stretch>
            <a:fillRect/>
          </a:stretch>
        </p:blipFill>
        <p:spPr>
          <a:xfrm>
            <a:off x="6553838" y="1236662"/>
            <a:ext cx="5279594" cy="963251"/>
          </a:xfrm>
          <a:prstGeom prst="rect">
            <a:avLst/>
          </a:prstGeom>
        </p:spPr>
      </p:pic>
      <p:sp>
        <p:nvSpPr>
          <p:cNvPr id="10" name="Content Placeholder 12">
            <a:extLst>
              <a:ext uri="{FF2B5EF4-FFF2-40B4-BE49-F238E27FC236}">
                <a16:creationId xmlns:a16="http://schemas.microsoft.com/office/drawing/2014/main" id="{5702770E-AA95-41D3-9455-43E5AF626D7E}"/>
              </a:ext>
            </a:extLst>
          </p:cNvPr>
          <p:cNvSpPr txBox="1">
            <a:spLocks/>
          </p:cNvSpPr>
          <p:nvPr/>
        </p:nvSpPr>
        <p:spPr>
          <a:xfrm>
            <a:off x="1043513" y="2156462"/>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100" dirty="0">
                <a:latin typeface="Times New Roman" panose="02020603050405020304" pitchFamily="18" charset="0"/>
                <a:cs typeface="Times New Roman" panose="02020603050405020304" pitchFamily="18" charset="0"/>
              </a:rPr>
              <a:t>Lora Module REYAX RYLR998 - 1</a:t>
            </a:r>
          </a:p>
          <a:p>
            <a:r>
              <a:rPr lang="en-IN" sz="2100" dirty="0">
                <a:latin typeface="Times New Roman" panose="02020603050405020304" pitchFamily="18" charset="0"/>
                <a:cs typeface="Times New Roman" panose="02020603050405020304" pitchFamily="18" charset="0"/>
              </a:rPr>
              <a:t>ESP8266 </a:t>
            </a:r>
            <a:r>
              <a:rPr lang="en-IN" sz="2100" dirty="0" err="1">
                <a:latin typeface="Times New Roman" panose="02020603050405020304" pitchFamily="18" charset="0"/>
                <a:cs typeface="Times New Roman" panose="02020603050405020304" pitchFamily="18" charset="0"/>
              </a:rPr>
              <a:t>NodeMCU</a:t>
            </a:r>
            <a:r>
              <a:rPr lang="en-IN" sz="2100" dirty="0">
                <a:latin typeface="Times New Roman" panose="02020603050405020304" pitchFamily="18" charset="0"/>
                <a:cs typeface="Times New Roman" panose="02020603050405020304" pitchFamily="18" charset="0"/>
              </a:rPr>
              <a:t>  - 1</a:t>
            </a:r>
          </a:p>
          <a:p>
            <a:r>
              <a:rPr lang="en-IN" sz="2100" dirty="0">
                <a:latin typeface="Times New Roman" panose="02020603050405020304" pitchFamily="18" charset="0"/>
                <a:cs typeface="Times New Roman" panose="02020603050405020304" pitchFamily="18" charset="0"/>
              </a:rPr>
              <a:t>1k Resistors - 2</a:t>
            </a:r>
          </a:p>
          <a:p>
            <a:r>
              <a:rPr lang="en-IN" sz="2100" dirty="0">
                <a:latin typeface="Times New Roman" panose="02020603050405020304" pitchFamily="18" charset="0"/>
                <a:cs typeface="Times New Roman" panose="02020603050405020304" pitchFamily="18" charset="0"/>
              </a:rPr>
              <a:t> 4.7k Resistor - 1</a:t>
            </a:r>
          </a:p>
          <a:p>
            <a:r>
              <a:rPr lang="en-IN" sz="2100" dirty="0">
                <a:latin typeface="Times New Roman" panose="02020603050405020304" pitchFamily="18" charset="0"/>
                <a:cs typeface="Times New Roman" panose="02020603050405020304" pitchFamily="18" charset="0"/>
              </a:rPr>
              <a:t>10k Resistor - 1</a:t>
            </a:r>
          </a:p>
          <a:p>
            <a:r>
              <a:rPr lang="en-IN" sz="2100" dirty="0">
                <a:latin typeface="Times New Roman" panose="02020603050405020304" pitchFamily="18" charset="0"/>
                <a:cs typeface="Times New Roman" panose="02020603050405020304" pitchFamily="18" charset="0"/>
              </a:rPr>
              <a:t>5-mm LED - 2</a:t>
            </a:r>
          </a:p>
          <a:p>
            <a:r>
              <a:rPr lang="en-IN" sz="2100" dirty="0">
                <a:latin typeface="Times New Roman" panose="02020603050405020304" pitchFamily="18" charset="0"/>
                <a:cs typeface="Times New Roman" panose="02020603050405020304" pitchFamily="18" charset="0"/>
              </a:rPr>
              <a:t>0.96" OLED Display - 1</a:t>
            </a:r>
          </a:p>
          <a:p>
            <a:r>
              <a:rPr lang="en-IN" sz="2100" dirty="0">
                <a:latin typeface="Times New Roman" panose="02020603050405020304" pitchFamily="18" charset="0"/>
                <a:cs typeface="Times New Roman" panose="02020603050405020304" pitchFamily="18" charset="0"/>
              </a:rPr>
              <a:t>Push button - 5</a:t>
            </a:r>
          </a:p>
          <a:p>
            <a:endParaRPr lang="en-IN" sz="2100" dirty="0">
              <a:latin typeface="Times New Roman" panose="02020603050405020304" pitchFamily="18" charset="0"/>
              <a:cs typeface="Times New Roman" panose="02020603050405020304" pitchFamily="18" charset="0"/>
            </a:endParaRPr>
          </a:p>
        </p:txBody>
      </p:sp>
      <p:sp>
        <p:nvSpPr>
          <p:cNvPr id="11" name="Content Placeholder 14">
            <a:extLst>
              <a:ext uri="{FF2B5EF4-FFF2-40B4-BE49-F238E27FC236}">
                <a16:creationId xmlns:a16="http://schemas.microsoft.com/office/drawing/2014/main" id="{C236A5F6-3B1D-4A63-9D28-0A5E00C21FFF}"/>
              </a:ext>
            </a:extLst>
          </p:cNvPr>
          <p:cNvSpPr txBox="1">
            <a:spLocks/>
          </p:cNvSpPr>
          <p:nvPr/>
        </p:nvSpPr>
        <p:spPr>
          <a:xfrm>
            <a:off x="6553838" y="2156462"/>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latin typeface="Times New Roman" panose="02020603050405020304" pitchFamily="18" charset="0"/>
                <a:cs typeface="Times New Roman" panose="02020603050405020304" pitchFamily="18" charset="0"/>
              </a:rPr>
              <a:t>Lora Module REYAX RYLR998 - 1</a:t>
            </a:r>
          </a:p>
          <a:p>
            <a:r>
              <a:rPr lang="en-US" sz="2100" dirty="0">
                <a:latin typeface="Times New Roman" panose="02020603050405020304" pitchFamily="18" charset="0"/>
                <a:cs typeface="Times New Roman" panose="02020603050405020304" pitchFamily="18" charset="0"/>
              </a:rPr>
              <a:t>Arduino UNO - 1</a:t>
            </a:r>
          </a:p>
          <a:p>
            <a:r>
              <a:rPr lang="en-US" sz="2100" dirty="0">
                <a:latin typeface="Times New Roman" panose="02020603050405020304" pitchFamily="18" charset="0"/>
                <a:cs typeface="Times New Roman" panose="02020603050405020304" pitchFamily="18" charset="0"/>
              </a:rPr>
              <a:t>5v 4-channel Relay Module - 1</a:t>
            </a:r>
          </a:p>
          <a:p>
            <a:r>
              <a:rPr lang="en-US" sz="2100" dirty="0">
                <a:latin typeface="Times New Roman" panose="02020603050405020304" pitchFamily="18" charset="0"/>
                <a:cs typeface="Times New Roman" panose="02020603050405020304" pitchFamily="18" charset="0"/>
              </a:rPr>
              <a:t>2k Resistor - 1</a:t>
            </a:r>
          </a:p>
          <a:p>
            <a:r>
              <a:rPr lang="en-US" sz="2100" dirty="0">
                <a:latin typeface="Times New Roman" panose="02020603050405020304" pitchFamily="18" charset="0"/>
                <a:cs typeface="Times New Roman" panose="02020603050405020304" pitchFamily="18" charset="0"/>
              </a:rPr>
              <a:t>4.7k Resistor - 1</a:t>
            </a:r>
          </a:p>
          <a:p>
            <a:r>
              <a:rPr lang="en-US" sz="2100" dirty="0">
                <a:latin typeface="Times New Roman" panose="02020603050405020304" pitchFamily="18" charset="0"/>
                <a:cs typeface="Times New Roman" panose="02020603050405020304" pitchFamily="18" charset="0"/>
              </a:rPr>
              <a:t>5-mm LED - 1</a:t>
            </a:r>
          </a:p>
          <a:p>
            <a:r>
              <a:rPr lang="en-US" sz="2100" dirty="0">
                <a:latin typeface="Times New Roman" panose="02020603050405020304" pitchFamily="18" charset="0"/>
                <a:cs typeface="Times New Roman" panose="02020603050405020304" pitchFamily="18" charset="0"/>
              </a:rPr>
              <a:t>Push Buttons or Switch - 4</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09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8FCDC78-422D-463E-BED3-638C587AC229}"/>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2298CE59-D961-46FF-81D9-8EBE761068F8}"/>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618E0467-61EB-446B-8F1D-C9BC66FF86CB}"/>
              </a:ext>
            </a:extLst>
          </p:cNvPr>
          <p:cNvSpPr>
            <a:spLocks noGrp="1"/>
          </p:cNvSpPr>
          <p:nvPr>
            <p:ph type="sldNum" sz="quarter" idx="12"/>
          </p:nvPr>
        </p:nvSpPr>
        <p:spPr/>
        <p:txBody>
          <a:bodyPr/>
          <a:lstStyle/>
          <a:p>
            <a:fld id="{43310751-2CE3-493C-825F-4D429ECA4958}" type="slidenum">
              <a:rPr lang="en-IN" smtClean="0"/>
              <a:t>7</a:t>
            </a:fld>
            <a:endParaRPr lang="en-IN"/>
          </a:p>
        </p:txBody>
      </p:sp>
      <p:sp>
        <p:nvSpPr>
          <p:cNvPr id="7" name="Google Shape;155;p21">
            <a:extLst>
              <a:ext uri="{FF2B5EF4-FFF2-40B4-BE49-F238E27FC236}">
                <a16:creationId xmlns:a16="http://schemas.microsoft.com/office/drawing/2014/main" id="{9BC779B1-D7B6-4D03-ABB2-1F41BB049166}"/>
              </a:ext>
            </a:extLst>
          </p:cNvPr>
          <p:cNvSpPr txBox="1">
            <a:spLocks/>
          </p:cNvSpPr>
          <p:nvPr/>
        </p:nvSpPr>
        <p:spPr>
          <a:xfrm>
            <a:off x="1548610" y="736553"/>
            <a:ext cx="7321530" cy="49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1828800" marR="0" lvl="0" indent="457200" defTabSz="914400" rtl="0" eaLnBrk="1" fontAlgn="auto" latinLnBrk="0" hangingPunct="1">
              <a:lnSpc>
                <a:spcPct val="100000"/>
              </a:lnSpc>
              <a:spcBef>
                <a:spcPts val="0"/>
              </a:spcBef>
              <a:spcAft>
                <a:spcPts val="0"/>
              </a:spcAft>
              <a:buClr>
                <a:srgbClr val="0091EA"/>
              </a:buClr>
              <a:buSzPts val="2000"/>
              <a:buFont typeface="Roboto Slab"/>
              <a:buNone/>
              <a:tabLst/>
              <a:defRPr/>
            </a:pPr>
            <a:r>
              <a:rPr lang="en-GB" sz="2800" b="1" kern="0" dirty="0">
                <a:solidFill>
                  <a:srgbClr val="0091EA"/>
                </a:solidFill>
              </a:rPr>
              <a:t>SOFTWARE DESCRIPTION</a:t>
            </a:r>
            <a:endParaRPr kumimoji="0" lang="en-GB" sz="2800" b="1" i="0" u="none" strike="noStrike" kern="0" cap="none" spc="0" normalizeH="0" baseline="0" noProof="0" dirty="0">
              <a:ln>
                <a:noFill/>
              </a:ln>
              <a:solidFill>
                <a:srgbClr val="0091EA"/>
              </a:solidFill>
              <a:effectLst/>
              <a:uLnTx/>
              <a:uFillTx/>
              <a:latin typeface="Roboto Slab"/>
              <a:ea typeface="Roboto Slab"/>
              <a:sym typeface="Roboto Slab"/>
            </a:endParaRPr>
          </a:p>
        </p:txBody>
      </p:sp>
      <p:pic>
        <p:nvPicPr>
          <p:cNvPr id="8" name="Picture 7">
            <a:extLst>
              <a:ext uri="{FF2B5EF4-FFF2-40B4-BE49-F238E27FC236}">
                <a16:creationId xmlns:a16="http://schemas.microsoft.com/office/drawing/2014/main" id="{6819E733-F931-4274-8C5F-7B3925FC0741}"/>
              </a:ext>
            </a:extLst>
          </p:cNvPr>
          <p:cNvPicPr>
            <a:picLocks noChangeAspect="1"/>
          </p:cNvPicPr>
          <p:nvPr/>
        </p:nvPicPr>
        <p:blipFill>
          <a:blip r:embed="rId2"/>
          <a:stretch>
            <a:fillRect/>
          </a:stretch>
        </p:blipFill>
        <p:spPr>
          <a:xfrm>
            <a:off x="458408" y="1066413"/>
            <a:ext cx="3580192" cy="2838950"/>
          </a:xfrm>
          <a:prstGeom prst="rect">
            <a:avLst/>
          </a:prstGeom>
        </p:spPr>
      </p:pic>
      <p:pic>
        <p:nvPicPr>
          <p:cNvPr id="9" name="Picture 8">
            <a:extLst>
              <a:ext uri="{FF2B5EF4-FFF2-40B4-BE49-F238E27FC236}">
                <a16:creationId xmlns:a16="http://schemas.microsoft.com/office/drawing/2014/main" id="{2CC6350C-E887-4075-9AC1-0B0DBD8483D2}"/>
              </a:ext>
            </a:extLst>
          </p:cNvPr>
          <p:cNvPicPr>
            <a:picLocks noChangeAspect="1"/>
          </p:cNvPicPr>
          <p:nvPr/>
        </p:nvPicPr>
        <p:blipFill>
          <a:blip r:embed="rId3"/>
          <a:stretch>
            <a:fillRect/>
          </a:stretch>
        </p:blipFill>
        <p:spPr>
          <a:xfrm>
            <a:off x="4515393" y="1802999"/>
            <a:ext cx="3580191" cy="1741390"/>
          </a:xfrm>
          <a:prstGeom prst="rect">
            <a:avLst/>
          </a:prstGeom>
        </p:spPr>
      </p:pic>
      <p:pic>
        <p:nvPicPr>
          <p:cNvPr id="10" name="Picture 9">
            <a:extLst>
              <a:ext uri="{FF2B5EF4-FFF2-40B4-BE49-F238E27FC236}">
                <a16:creationId xmlns:a16="http://schemas.microsoft.com/office/drawing/2014/main" id="{84F91C66-FB13-407F-9F5D-2953C18D3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1368521"/>
            <a:ext cx="3877808" cy="2423630"/>
          </a:xfrm>
          <a:prstGeom prst="rect">
            <a:avLst/>
          </a:prstGeom>
        </p:spPr>
      </p:pic>
      <p:sp>
        <p:nvSpPr>
          <p:cNvPr id="13" name="Text Placeholder 20">
            <a:extLst>
              <a:ext uri="{FF2B5EF4-FFF2-40B4-BE49-F238E27FC236}">
                <a16:creationId xmlns:a16="http://schemas.microsoft.com/office/drawing/2014/main" id="{26BA4235-9E22-4A71-898E-ABBF9E617686}"/>
              </a:ext>
            </a:extLst>
          </p:cNvPr>
          <p:cNvSpPr txBox="1">
            <a:spLocks/>
          </p:cNvSpPr>
          <p:nvPr/>
        </p:nvSpPr>
        <p:spPr>
          <a:xfrm>
            <a:off x="869682" y="4039913"/>
            <a:ext cx="3349035" cy="22215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100" dirty="0">
                <a:latin typeface="Times New Roman" panose="02020603050405020304" pitchFamily="18" charset="0"/>
                <a:cs typeface="Times New Roman" panose="02020603050405020304" pitchFamily="18" charset="0"/>
              </a:rPr>
              <a:t>Arduino IDE (Integrated Development Environment) is an open-source software used for programming Arduino boards.</a:t>
            </a:r>
          </a:p>
          <a:p>
            <a:pPr algn="just"/>
            <a:endParaRPr lang="en-US" sz="2100" dirty="0">
              <a:latin typeface="Times New Roman" panose="02020603050405020304" pitchFamily="18" charset="0"/>
              <a:cs typeface="Times New Roman" panose="02020603050405020304" pitchFamily="18" charset="0"/>
            </a:endParaRPr>
          </a:p>
        </p:txBody>
      </p:sp>
      <p:sp>
        <p:nvSpPr>
          <p:cNvPr id="14" name="Content Placeholder 19">
            <a:extLst>
              <a:ext uri="{FF2B5EF4-FFF2-40B4-BE49-F238E27FC236}">
                <a16:creationId xmlns:a16="http://schemas.microsoft.com/office/drawing/2014/main" id="{5675D7D7-0EA4-4C5D-970B-E8926B05AF07}"/>
              </a:ext>
            </a:extLst>
          </p:cNvPr>
          <p:cNvSpPr txBox="1">
            <a:spLocks/>
          </p:cNvSpPr>
          <p:nvPr/>
        </p:nvSpPr>
        <p:spPr>
          <a:xfrm>
            <a:off x="4641669" y="4039913"/>
            <a:ext cx="3361510" cy="22215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100" dirty="0" err="1">
                <a:latin typeface="Times New Roman" panose="02020603050405020304" pitchFamily="18" charset="0"/>
                <a:cs typeface="Times New Roman" panose="02020603050405020304" pitchFamily="18" charset="0"/>
              </a:rPr>
              <a:t>Sinric</a:t>
            </a:r>
            <a:r>
              <a:rPr lang="en-US" sz="2100" dirty="0">
                <a:latin typeface="Times New Roman" panose="02020603050405020304" pitchFamily="18" charset="0"/>
                <a:cs typeface="Times New Roman" panose="02020603050405020304" pitchFamily="18" charset="0"/>
              </a:rPr>
              <a:t> Cloud is a platform that enables the development of smart home applications, allowing users to control their smart devices.</a:t>
            </a:r>
            <a:endParaRPr lang="en-IN" sz="2100" dirty="0">
              <a:latin typeface="Times New Roman" panose="02020603050405020304" pitchFamily="18" charset="0"/>
              <a:cs typeface="Times New Roman" panose="02020603050405020304" pitchFamily="18" charset="0"/>
            </a:endParaRPr>
          </a:p>
        </p:txBody>
      </p:sp>
      <p:sp>
        <p:nvSpPr>
          <p:cNvPr id="16" name="Title 18">
            <a:extLst>
              <a:ext uri="{FF2B5EF4-FFF2-40B4-BE49-F238E27FC236}">
                <a16:creationId xmlns:a16="http://schemas.microsoft.com/office/drawing/2014/main" id="{4374682F-57CF-427D-8302-B27FC4D9097C}"/>
              </a:ext>
            </a:extLst>
          </p:cNvPr>
          <p:cNvSpPr txBox="1">
            <a:spLocks/>
          </p:cNvSpPr>
          <p:nvPr/>
        </p:nvSpPr>
        <p:spPr>
          <a:xfrm>
            <a:off x="8426131" y="4039913"/>
            <a:ext cx="3605077" cy="13054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100" dirty="0">
                <a:latin typeface="Times New Roman" panose="02020603050405020304" pitchFamily="18" charset="0"/>
                <a:cs typeface="Times New Roman" panose="02020603050405020304" pitchFamily="18" charset="0"/>
              </a:rPr>
              <a:t>Google Assistant and Alexa are popular voice assistants developed by Google and Amazon, respectively.</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46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AB7E02-8629-4AEC-A10C-974EC500598E}"/>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7706FC09-0CF4-413E-9B9B-3DCE0C738A0B}"/>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01C3E6E4-4E24-4601-B2F0-FE1E66196760}"/>
              </a:ext>
            </a:extLst>
          </p:cNvPr>
          <p:cNvSpPr>
            <a:spLocks noGrp="1"/>
          </p:cNvSpPr>
          <p:nvPr>
            <p:ph type="sldNum" sz="quarter" idx="12"/>
          </p:nvPr>
        </p:nvSpPr>
        <p:spPr/>
        <p:txBody>
          <a:bodyPr/>
          <a:lstStyle/>
          <a:p>
            <a:fld id="{43310751-2CE3-493C-825F-4D429ECA4958}" type="slidenum">
              <a:rPr lang="en-IN" smtClean="0"/>
              <a:t>8</a:t>
            </a:fld>
            <a:endParaRPr lang="en-IN"/>
          </a:p>
        </p:txBody>
      </p:sp>
      <p:sp>
        <p:nvSpPr>
          <p:cNvPr id="7" name="Google Shape;155;p21">
            <a:extLst>
              <a:ext uri="{FF2B5EF4-FFF2-40B4-BE49-F238E27FC236}">
                <a16:creationId xmlns:a16="http://schemas.microsoft.com/office/drawing/2014/main" id="{8CB60B0A-6D81-4D58-BE63-92203746FF74}"/>
              </a:ext>
            </a:extLst>
          </p:cNvPr>
          <p:cNvSpPr txBox="1">
            <a:spLocks/>
          </p:cNvSpPr>
          <p:nvPr/>
        </p:nvSpPr>
        <p:spPr>
          <a:xfrm>
            <a:off x="1261229" y="783754"/>
            <a:ext cx="7321530" cy="49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1828800" marR="0" lvl="0" indent="457200" defTabSz="914400" rtl="0" eaLnBrk="1" fontAlgn="auto" latinLnBrk="0" hangingPunct="1">
              <a:lnSpc>
                <a:spcPct val="100000"/>
              </a:lnSpc>
              <a:spcBef>
                <a:spcPts val="0"/>
              </a:spcBef>
              <a:spcAft>
                <a:spcPts val="0"/>
              </a:spcAft>
              <a:buClr>
                <a:srgbClr val="0091EA"/>
              </a:buClr>
              <a:buSzPts val="2000"/>
              <a:buFont typeface="Roboto Slab"/>
              <a:buNone/>
              <a:tabLst/>
              <a:defRPr/>
            </a:pPr>
            <a:r>
              <a:rPr kumimoji="0" lang="en-GB" sz="2800" b="1" i="0" u="none" strike="noStrike" kern="0" cap="none" spc="0" normalizeH="0" baseline="0" noProof="0" dirty="0">
                <a:ln>
                  <a:noFill/>
                </a:ln>
                <a:solidFill>
                  <a:srgbClr val="0091EA"/>
                </a:solidFill>
                <a:effectLst/>
                <a:uLnTx/>
                <a:uFillTx/>
                <a:latin typeface="Roboto Slab"/>
                <a:ea typeface="Roboto Slab"/>
                <a:sym typeface="Roboto Slab"/>
              </a:rPr>
              <a:t>CIRCUIT DIAGRAM (HOME)</a:t>
            </a:r>
          </a:p>
        </p:txBody>
      </p:sp>
      <p:pic>
        <p:nvPicPr>
          <p:cNvPr id="9" name="Picture 8">
            <a:extLst>
              <a:ext uri="{FF2B5EF4-FFF2-40B4-BE49-F238E27FC236}">
                <a16:creationId xmlns:a16="http://schemas.microsoft.com/office/drawing/2014/main" id="{AC609B6E-351E-4C53-B90A-C76F91E28819}"/>
              </a:ext>
            </a:extLst>
          </p:cNvPr>
          <p:cNvPicPr>
            <a:picLocks noChangeAspect="1"/>
          </p:cNvPicPr>
          <p:nvPr/>
        </p:nvPicPr>
        <p:blipFill rotWithShape="1">
          <a:blip r:embed="rId2">
            <a:extLst>
              <a:ext uri="{28A0092B-C50C-407E-A947-70E740481C1C}">
                <a14:useLocalDpi xmlns:a14="http://schemas.microsoft.com/office/drawing/2010/main" val="0"/>
              </a:ext>
            </a:extLst>
          </a:blip>
          <a:srcRect l="9185" r="5663"/>
          <a:stretch/>
        </p:blipFill>
        <p:spPr>
          <a:xfrm>
            <a:off x="1924594" y="1515291"/>
            <a:ext cx="7994469" cy="4600922"/>
          </a:xfrm>
          <a:prstGeom prst="rect">
            <a:avLst/>
          </a:prstGeom>
        </p:spPr>
      </p:pic>
    </p:spTree>
    <p:extLst>
      <p:ext uri="{BB962C8B-B14F-4D97-AF65-F5344CB8AC3E}">
        <p14:creationId xmlns:p14="http://schemas.microsoft.com/office/powerpoint/2010/main" val="70005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03A84B-7F7C-4D44-8337-BB57C348DA62}"/>
              </a:ext>
            </a:extLst>
          </p:cNvPr>
          <p:cNvSpPr>
            <a:spLocks noGrp="1"/>
          </p:cNvSpPr>
          <p:nvPr>
            <p:ph type="dt" sz="half" idx="10"/>
          </p:nvPr>
        </p:nvSpPr>
        <p:spPr/>
        <p:txBody>
          <a:bodyPr/>
          <a:lstStyle/>
          <a:p>
            <a:fld id="{04FCF82B-DE82-4ACB-9610-75D43A7D71AC}" type="datetime1">
              <a:rPr lang="en-IN" smtClean="0"/>
              <a:t>25-05-2023</a:t>
            </a:fld>
            <a:endParaRPr lang="en-IN" dirty="0"/>
          </a:p>
        </p:txBody>
      </p:sp>
      <p:sp>
        <p:nvSpPr>
          <p:cNvPr id="5" name="Footer Placeholder 4">
            <a:extLst>
              <a:ext uri="{FF2B5EF4-FFF2-40B4-BE49-F238E27FC236}">
                <a16:creationId xmlns:a16="http://schemas.microsoft.com/office/drawing/2014/main" id="{D46EB0B4-74C3-4891-A789-754DC81AFB31}"/>
              </a:ext>
            </a:extLst>
          </p:cNvPr>
          <p:cNvSpPr>
            <a:spLocks noGrp="1"/>
          </p:cNvSpPr>
          <p:nvPr>
            <p:ph type="ftr" sz="quarter" idx="11"/>
          </p:nvPr>
        </p:nvSpPr>
        <p:spPr/>
        <p:txBody>
          <a:bodyPr/>
          <a:lstStyle/>
          <a:p>
            <a:r>
              <a:rPr lang="en-IN"/>
              <a:t>LoRa and IoT based smart irrigation system</a:t>
            </a:r>
          </a:p>
        </p:txBody>
      </p:sp>
      <p:sp>
        <p:nvSpPr>
          <p:cNvPr id="6" name="Slide Number Placeholder 5">
            <a:extLst>
              <a:ext uri="{FF2B5EF4-FFF2-40B4-BE49-F238E27FC236}">
                <a16:creationId xmlns:a16="http://schemas.microsoft.com/office/drawing/2014/main" id="{377F5ECE-65A2-4F92-A8FE-6BD7DDE4981C}"/>
              </a:ext>
            </a:extLst>
          </p:cNvPr>
          <p:cNvSpPr>
            <a:spLocks noGrp="1"/>
          </p:cNvSpPr>
          <p:nvPr>
            <p:ph type="sldNum" sz="quarter" idx="12"/>
          </p:nvPr>
        </p:nvSpPr>
        <p:spPr/>
        <p:txBody>
          <a:bodyPr/>
          <a:lstStyle/>
          <a:p>
            <a:fld id="{43310751-2CE3-493C-825F-4D429ECA4958}" type="slidenum">
              <a:rPr lang="en-IN" smtClean="0"/>
              <a:t>9</a:t>
            </a:fld>
            <a:endParaRPr lang="en-IN"/>
          </a:p>
        </p:txBody>
      </p:sp>
      <p:sp>
        <p:nvSpPr>
          <p:cNvPr id="7" name="Google Shape;155;p21">
            <a:extLst>
              <a:ext uri="{FF2B5EF4-FFF2-40B4-BE49-F238E27FC236}">
                <a16:creationId xmlns:a16="http://schemas.microsoft.com/office/drawing/2014/main" id="{7465AFB7-4DF1-4ED7-8177-26667972357E}"/>
              </a:ext>
            </a:extLst>
          </p:cNvPr>
          <p:cNvSpPr txBox="1">
            <a:spLocks/>
          </p:cNvSpPr>
          <p:nvPr/>
        </p:nvSpPr>
        <p:spPr>
          <a:xfrm>
            <a:off x="1341121" y="320685"/>
            <a:ext cx="7541622" cy="9314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marL="1828800" marR="0" lvl="0" indent="457200" defTabSz="914400" rtl="0" eaLnBrk="1" fontAlgn="auto" latinLnBrk="0" hangingPunct="1">
              <a:lnSpc>
                <a:spcPct val="100000"/>
              </a:lnSpc>
              <a:spcBef>
                <a:spcPts val="0"/>
              </a:spcBef>
              <a:spcAft>
                <a:spcPts val="0"/>
              </a:spcAft>
              <a:buClr>
                <a:srgbClr val="0091EA"/>
              </a:buClr>
              <a:buSzPts val="2000"/>
              <a:buFont typeface="Roboto Slab"/>
              <a:buNone/>
              <a:tabLst/>
              <a:defRPr/>
            </a:pPr>
            <a:r>
              <a:rPr kumimoji="0" lang="en-GB" sz="2800" b="1" i="0" u="none" strike="noStrike" kern="0" cap="none" spc="0" normalizeH="0" baseline="0" noProof="0" dirty="0">
                <a:ln>
                  <a:noFill/>
                </a:ln>
                <a:solidFill>
                  <a:srgbClr val="0091EA"/>
                </a:solidFill>
                <a:effectLst/>
                <a:uLnTx/>
                <a:uFillTx/>
                <a:latin typeface="Roboto Slab"/>
                <a:ea typeface="Roboto Slab"/>
                <a:sym typeface="Roboto Slab"/>
              </a:rPr>
              <a:t>CIRCUIT DIAGRAM (FIELD)                             </a:t>
            </a:r>
          </a:p>
        </p:txBody>
      </p:sp>
      <p:pic>
        <p:nvPicPr>
          <p:cNvPr id="8" name="Picture 7">
            <a:extLst>
              <a:ext uri="{FF2B5EF4-FFF2-40B4-BE49-F238E27FC236}">
                <a16:creationId xmlns:a16="http://schemas.microsoft.com/office/drawing/2014/main" id="{D07D90E7-D0FB-41DD-868B-4A015A7A95E5}"/>
              </a:ext>
            </a:extLst>
          </p:cNvPr>
          <p:cNvPicPr>
            <a:picLocks noChangeAspect="1"/>
          </p:cNvPicPr>
          <p:nvPr/>
        </p:nvPicPr>
        <p:blipFill rotWithShape="1">
          <a:blip r:embed="rId2">
            <a:extLst>
              <a:ext uri="{28A0092B-C50C-407E-A947-70E740481C1C}">
                <a14:useLocalDpi xmlns:a14="http://schemas.microsoft.com/office/drawing/2010/main" val="0"/>
              </a:ext>
            </a:extLst>
          </a:blip>
          <a:srcRect l="533" t="3219" r="673"/>
          <a:stretch/>
        </p:blipFill>
        <p:spPr>
          <a:xfrm>
            <a:off x="1480457" y="1517930"/>
            <a:ext cx="8830492" cy="4553675"/>
          </a:xfrm>
          <a:prstGeom prst="rect">
            <a:avLst/>
          </a:prstGeom>
        </p:spPr>
      </p:pic>
    </p:spTree>
    <p:extLst>
      <p:ext uri="{BB962C8B-B14F-4D97-AF65-F5344CB8AC3E}">
        <p14:creationId xmlns:p14="http://schemas.microsoft.com/office/powerpoint/2010/main" val="1103822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1110</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Roboto Slab</vt:lpstr>
      <vt:lpstr>Source Sans Pro</vt:lpstr>
      <vt:lpstr>Times New Roman</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jaison v j</dc:creator>
  <cp:lastModifiedBy>jaison v j</cp:lastModifiedBy>
  <cp:revision>17</cp:revision>
  <dcterms:created xsi:type="dcterms:W3CDTF">2023-02-26T14:32:05Z</dcterms:created>
  <dcterms:modified xsi:type="dcterms:W3CDTF">2023-05-25T03:38:21Z</dcterms:modified>
</cp:coreProperties>
</file>