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66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029E-C4D8-4DA5-92EA-2F43A5932C6A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F1051-0A5A-4088-A69F-88B58F7E73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4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1051-0A5A-4088-A69F-88B58F7E73D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1051-0A5A-4088-A69F-88B58F7E73D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1051-0A5A-4088-A69F-88B58F7E73D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C2C629-F231-4253-8531-AE815BC04F21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B86D22-4619-4AF2-B27F-E5160CE7230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15440"/>
            <a:ext cx="7851648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AUTOMATED DECISION MAKING IRRIGATION SYSTEM USING ANDROID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67000"/>
            <a:ext cx="7092696" cy="4191000"/>
          </a:xfrm>
        </p:spPr>
        <p:txBody>
          <a:bodyPr>
            <a:normAutofit/>
          </a:bodyPr>
          <a:lstStyle/>
          <a:p>
            <a:pPr algn="ctr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Presented By </a:t>
            </a:r>
          </a:p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Divya  D                                                     (1NC12CS032)                       Hithaishi S     		                         (1NC12CS035) </a:t>
            </a:r>
          </a:p>
          <a:p>
            <a:pPr algn="ct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Manjula Devi PS                            	            (1NC12CS043)</a:t>
            </a:r>
          </a:p>
          <a:p>
            <a:pPr algn="ctr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Project Co-ordinator                                      Under the Guidance of </a:t>
            </a: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Mrs Manjusha                		              Mr Sudhakara Reddy M</a:t>
            </a: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Asst.Prof,Dept of CSE                  		Asst.Prof,Dept of CSE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150506-WA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8600"/>
            <a:ext cx="1981199" cy="1386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1133856"/>
          </a:xfrm>
        </p:spPr>
        <p:txBody>
          <a:bodyPr/>
          <a:lstStyle/>
          <a:p>
            <a:pPr algn="ctr"/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616952" cy="391461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Automated irrigation can be adopted for multiple crops in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multiple land and decisions are made to irrigate.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 android application helps in manual control of system,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which is user friendly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Graphical representation of water consumed by the crop can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done,which helps in selecting that crop next cultivation.</a:t>
            </a:r>
            <a:endParaRPr lang="en-US" dirty="0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57200"/>
            <a:ext cx="7772400" cy="1295400"/>
          </a:xfrm>
        </p:spPr>
        <p:txBody>
          <a:bodyPr/>
          <a:lstStyle/>
          <a:p>
            <a:r>
              <a:rPr lang="en-US" dirty="0" smtClean="0"/>
              <a:t>            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8653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IEEE Recommended practice for sensor based automated  irrigation system with IOT.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Scientific Research and essay volume : A wireless application of drip irrigation automation supported by soil moisture   sensor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5916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8600"/>
            <a:ext cx="9143999" cy="7484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81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57200"/>
            <a:ext cx="7772400" cy="914400"/>
          </a:xfrm>
        </p:spPr>
        <p:txBody>
          <a:bodyPr/>
          <a:lstStyle/>
          <a:p>
            <a:r>
              <a:rPr lang="en-US" dirty="0" smtClean="0"/>
              <a:t>               Content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7772400" cy="44196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Literature survey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System 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System Requirement  Specification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Conclusion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0999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ctr"/>
            <a:r>
              <a:rPr lang="en-US" sz="4800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3820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our country agriculture is a major occupation and it is life for more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than 85%.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agriculture irrigation plays a major  role.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Saving water is most important issue in dry land.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Automated irrigation system is implemented to irrigate crops 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our project automated irrigation system has decision making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capability.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81000"/>
            <a:ext cx="7772400" cy="1066800"/>
          </a:xfrm>
        </p:spPr>
        <p:txBody>
          <a:bodyPr/>
          <a:lstStyle/>
          <a:p>
            <a:r>
              <a:rPr lang="en-US" sz="4800" dirty="0" smtClean="0"/>
              <a:t>            Literature Survey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85793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 IEEE Recommended practice for sensor based automated </a:t>
            </a:r>
          </a:p>
          <a:p>
            <a:pPr algn="just"/>
            <a:r>
              <a:rPr lang="en-IN" dirty="0" smtClean="0"/>
              <a:t>    irrigation system using IOT. 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Scientific Research and essay volume : A wireless application </a:t>
            </a:r>
          </a:p>
          <a:p>
            <a:pPr algn="just"/>
            <a:r>
              <a:rPr lang="en-IN" dirty="0" smtClean="0"/>
              <a:t>    of drip irrigation automation supported by soil moisture </a:t>
            </a:r>
          </a:p>
          <a:p>
            <a:pPr algn="just"/>
            <a:r>
              <a:rPr lang="en-IN" dirty="0" smtClean="0"/>
              <a:t>    sensor.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45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219200"/>
          </a:xfrm>
        </p:spPr>
        <p:txBody>
          <a:bodyPr/>
          <a:lstStyle/>
          <a:p>
            <a:pPr algn="ctr"/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System Analysis</a:t>
            </a:r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600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5564"/>
            <a:ext cx="7772400" cy="491143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existing automated drip irrigation system can irrigate only 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single crop land.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Soil moisture sensors sense the moisture level of a single crop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and only that particular crop is irrigated.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Crops are supplied with water above their requirement.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Automated drip irrigation is carried out irrespective of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available water resource for the crop.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772400" cy="845846"/>
          </a:xfrm>
        </p:spPr>
        <p:txBody>
          <a:bodyPr/>
          <a:lstStyle/>
          <a:p>
            <a:pPr algn="ctr"/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>Disadvantages of existing system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7772400" cy="3429000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existing system doesn’t have capability to make decisions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irrigate a multi-crop land.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Irrigation is carried out even if available water level is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insufficient and leads to incomplete irrigation of land.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Water is wasted if crop is irrigated more than its requirement.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There is no provision to manually control the drip irrigation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using android.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497"/>
          </a:xfrm>
        </p:spPr>
        <p:txBody>
          <a:bodyPr/>
          <a:lstStyle/>
          <a:p>
            <a:pPr algn="ctr"/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00200"/>
            <a:ext cx="8156448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An approach is made by using the moisture/humidity sensors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sense the soil moisture of multi-crops and automatically irrigate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crop with least moisture level.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Every crop is assigned a priority based on its minimum water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requirement and stored in a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Decision making algorithm is implemented to make decisions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based on the priority assigned for the crop and irrigate the 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having higher priority.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Manual control of the system through android 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Information about the available water resource prior to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automated drip irrigation and amount of water consumed by 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particular crop can be stored and displayed to the farmer.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456"/>
          </a:xfrm>
        </p:spPr>
        <p:txBody>
          <a:bodyPr/>
          <a:lstStyle/>
          <a:p>
            <a:pPr algn="ctr"/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>Advantages of proposed system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09800"/>
            <a:ext cx="7772400" cy="3733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Decision making approach provides a solution for scarcity of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water.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Prioritizing the irrigation based on crop requirements and some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parameters prevents farmers from loss.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Automated drip irrigation can be adopted for multi-crops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multiple lands with single water resource and decision can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made automatically.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Graphical representation of water consumed by the crop can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done,which helps in selecting that crop next cultivation.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66800"/>
          </a:xfrm>
        </p:spPr>
        <p:txBody>
          <a:bodyPr/>
          <a:lstStyle/>
          <a:p>
            <a:pPr algn="ctr"/>
            <a:r>
              <a:rPr sz="3600" u="sng" dirty="0" smtClean="0">
                <a:latin typeface="Times New Roman" pitchFamily="18" charset="0"/>
                <a:cs typeface="Times New Roman" pitchFamily="18" charset="0"/>
              </a:rPr>
              <a:t>System Requirement Specification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8080248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Operating System                  : Android OS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                               : SQLite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	                                  : Apache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Environment    : Windows Platform, Android SDK,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Andruino SDK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Controller , Voltage Regulator 2,Capacitors and Resistors , Bluetooth slave, Temperature Sensor, Humidity sensor,Soil Moisture sensor, AC to DC Adapter 12V,Water Flow Control Gatewall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584</Words>
  <Application>Microsoft Office PowerPoint</Application>
  <PresentationFormat>On-screen Show (4:3)</PresentationFormat>
  <Paragraphs>110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AUTOMATED DECISION MAKING IRRIGATION SYSTEM USING ANDROID</vt:lpstr>
      <vt:lpstr>               Content</vt:lpstr>
      <vt:lpstr>Introduction</vt:lpstr>
      <vt:lpstr>            Literature Survey</vt:lpstr>
      <vt:lpstr>System Analysis </vt:lpstr>
      <vt:lpstr>Disadvantages of existing system</vt:lpstr>
      <vt:lpstr>Proposed System</vt:lpstr>
      <vt:lpstr>Advantages of proposed system</vt:lpstr>
      <vt:lpstr>System Requirement Specification</vt:lpstr>
      <vt:lpstr>Conclusion</vt:lpstr>
      <vt:lpstr>            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DECISION MAKING IRRIGATION SYSTEM USING ANDROID</dc:title>
  <dc:creator>devraj</dc:creator>
  <cp:lastModifiedBy>admin</cp:lastModifiedBy>
  <cp:revision>71</cp:revision>
  <dcterms:created xsi:type="dcterms:W3CDTF">2016-02-17T14:48:16Z</dcterms:created>
  <dcterms:modified xsi:type="dcterms:W3CDTF">2016-03-30T09:00:22Z</dcterms:modified>
</cp:coreProperties>
</file>