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9" r:id="rId6"/>
    <p:sldId id="268" r:id="rId7"/>
    <p:sldId id="274" r:id="rId8"/>
    <p:sldId id="270" r:id="rId9"/>
    <p:sldId id="275" r:id="rId10"/>
    <p:sldId id="276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31/10/2017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57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89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52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16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150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31/10/2017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doenequipomedic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52.0.140.184/revsistemas1/index.php/ediciones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Seguridad De la Información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Redes e infraestructura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692629" y="6203260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Avver Antonio Gaitán Urrea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 Ingeniería de sistemas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  UNAD 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3068960"/>
            <a:ext cx="3700069" cy="2812053"/>
          </a:xfrm>
        </p:spPr>
      </p:pic>
      <p:sp>
        <p:nvSpPr>
          <p:cNvPr id="4" name="CuadroTexto 3"/>
          <p:cNvSpPr txBox="1"/>
          <p:nvPr/>
        </p:nvSpPr>
        <p:spPr>
          <a:xfrm>
            <a:off x="7102524" y="6027003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Seguridad En Redes.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Figura2].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Recuperado de http://redsecurityunad.blogspot.com.co/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41884" y="1083801"/>
            <a:ext cx="4824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entender la seguridad en las redes es indispensable saber su comportamiento  y comprender las diferencias, para mantenerlos asegurados  de  los ataque en unes tras redes ya sea cableada o inalámbrica. Por lo cual se dará el concepto de las siguientes Definiciones.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Red:  sistema de comunicación que permite la interacción entre dispositivos y usuarios compartiendo archivos por medio de protocolos.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Red De computadoras: conjunto de equipos (computadores, dispositivos tecnológicos) relacionados de manera alámbrica o inalámbrica las cuales comparten datos entre si.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Medios Guiados: Cables de cobre o  fibra óptica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Medios No Guiados Infrarrojos, microondas, WIFI, etc.</a:t>
            </a:r>
          </a:p>
          <a:p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85" y="2996952"/>
            <a:ext cx="4216760" cy="2812053"/>
          </a:xfrm>
        </p:spPr>
      </p:pic>
      <p:sp>
        <p:nvSpPr>
          <p:cNvPr id="4" name="CuadroTexto 3"/>
          <p:cNvSpPr txBox="1"/>
          <p:nvPr/>
        </p:nvSpPr>
        <p:spPr>
          <a:xfrm>
            <a:off x="7278506" y="5940473"/>
            <a:ext cx="491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 Informática .Equipos en Redes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Informaticas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Figura1].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Recuperado de 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://www.todoenequipomedico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img_servicios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/seguridad_redes_informaticas_equipo_medico.jpg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41884" y="1608642"/>
            <a:ext cx="56166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Redes Soluciones De Seguridad TI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Redes Hibridas Seguras: el uso de esta redes a nivel corporativo, genera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Vulnerabilidades que de alguna manera pueden ser explotadas y se pueden 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Generar ataques a las aplicaciones de la empresa y por lo tanto podrían tener 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Acceso a información confidencial, por lo cual sin importar el tamaño de la 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  o el sector en que se desempeña , requiere ser protegida de manera </a:t>
            </a:r>
          </a:p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Eficaz  con las amenazas al exterior, 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3068960"/>
            <a:ext cx="3700069" cy="2812053"/>
          </a:xfrm>
        </p:spPr>
      </p:pic>
      <p:sp>
        <p:nvSpPr>
          <p:cNvPr id="4" name="CuadroTexto 3"/>
          <p:cNvSpPr txBox="1"/>
          <p:nvPr/>
        </p:nvSpPr>
        <p:spPr>
          <a:xfrm>
            <a:off x="7102524" y="6027003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Seguridad En Redes.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Figura2].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Recuperado de http://redsecurityunad.blogspot.com.co/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25860" y="1787585"/>
            <a:ext cx="5544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 Diseñada a la medida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 el fin de tener un mayor al canse sobre la eficiencia en la seguridad se centralizan y enfocan esfuerzos para que le diseño de seguridad sea robusto. En la mayoría de los casos un sistema como este es creado desde cero.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Muchos de esos sistemas usan herramientas de seguridad en el mercado pero aplican sobre sus recursos y activos aplicaciones elaboradas exclusivamente para el negocio.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4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3396024"/>
            <a:ext cx="4216760" cy="2697272"/>
          </a:xfrm>
        </p:spPr>
      </p:pic>
      <p:sp>
        <p:nvSpPr>
          <p:cNvPr id="4" name="CuadroTexto 3"/>
          <p:cNvSpPr txBox="1"/>
          <p:nvPr/>
        </p:nvSpPr>
        <p:spPr>
          <a:xfrm>
            <a:off x="6552835" y="6093296"/>
            <a:ext cx="560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Seguridad de redes - Mind42,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Mind42.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Figura1].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Recuperado de 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://mind42.com/mindmap/29c0c3b5-e875-4ce1-bf9c-7efc3f6409e7?rel=pmb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63084" y="2162805"/>
            <a:ext cx="56166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Fundamental a través de MPLS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construir bases solidas dentro de un entorno WAN por medio de l uso de una red MPLS, transmitiendo información  en una infraestructura cerrada la cual es operada por el proveedor MPLS, y nunca por medio del internet publico,  lo que ¡hace que la red LAN sea menos posible de vulnerar por piratas informáticos. 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81" y="2996952"/>
            <a:ext cx="3639967" cy="2812053"/>
          </a:xfrm>
        </p:spPr>
      </p:pic>
      <p:sp>
        <p:nvSpPr>
          <p:cNvPr id="4" name="CuadroTexto 3"/>
          <p:cNvSpPr txBox="1"/>
          <p:nvPr/>
        </p:nvSpPr>
        <p:spPr>
          <a:xfrm>
            <a:off x="7278506" y="5940473"/>
            <a:ext cx="4504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de seguridad en redes inteligentes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[Figura1]. Recuperado de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52.0.140.184/revsistemas1/index.php/ediciones-</a:t>
            </a:r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revista-sistemas/edicion-no-123/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/94-retos-de-seguridad-en-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redes-inteligentes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97868" y="2564904"/>
            <a:ext cx="554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Seguridad VPN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proporciona un nivel de seguridad alto ya que el acceso cifrado a la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 control necesario para mantener la integridad de los recursos la red VPN no garantiza parámetros de transmisión ya que es susceptible a latencias en el ancho de banda.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9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9916" y="2852936"/>
            <a:ext cx="8735325" cy="108012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Gracias Por Su Atención</a:t>
            </a:r>
            <a:endParaRPr lang="es-E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92629" y="6203260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Avver Antonio Gaitán Urrea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Estudiante Ingeniería de sistemas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  UNAD 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135</TotalTime>
  <Words>497</Words>
  <Application>Microsoft Office PowerPoint</Application>
  <PresentationFormat>Personalizado</PresentationFormat>
  <Paragraphs>63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Tecnología 16x9</vt:lpstr>
      <vt:lpstr>Seguridad De la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 la Información</dc:title>
  <dc:creator>Avver</dc:creator>
  <cp:lastModifiedBy>Avver</cp:lastModifiedBy>
  <cp:revision>9</cp:revision>
  <dcterms:created xsi:type="dcterms:W3CDTF">2017-10-31T23:48:24Z</dcterms:created>
  <dcterms:modified xsi:type="dcterms:W3CDTF">2017-11-01T02:06:02Z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