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2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1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2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2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7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XPyB4XeYL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NEXTHIKES IT SOLUTIONS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NAME : BUILDING BASIC CALCULATOR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SUBMITTED BY : AVIRAL SINGH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Additional functionalities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309128"/>
            <a:ext cx="10630987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Power Function (</a:t>
            </a:r>
            <a:r>
              <a:rPr lang="en-US" altLang="en-US" sz="1200" b="1" u="sng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xʸ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Calculates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any number raised to another number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Example: Enter 2, then ^, then 3, and press = → Output: 8 (2³).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Square </a:t>
            </a: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Root Function (√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computes the square root of the entered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number. Example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Enter 16, then √ → Output: 4.0.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Error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Handling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try to divide by zero or take the square root of a negative number, the calculator will show Error instead of crashing.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Function (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resets both the current and total expressions so you can start a new calculation.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Decimal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Support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Supports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operations with decimal numbers (e.g., 3.14 + 2.71).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Formatted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Output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All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floating-point results are rounded nicely to 4 decimal places for cleaner display.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Correction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accidentally input two operators in a row (e.g., 5++), it automatically replaces the previous operator with the new one, </a:t>
            </a:r>
            <a:endParaRPr lang="en-US" altLang="en-US" sz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avoiding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invalid expressions.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Improved Layout &amp;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Visuals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Responsive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grid layout for all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buttons. Visually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font hierarchy between the total expression and current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input.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Slight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padding for a cleaner, professional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66141" y="783651"/>
            <a:ext cx="83646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Why I Used the </a:t>
            </a:r>
            <a:r>
              <a:rPr lang="en-US" altLang="en-US" u="sng" spc="300" dirty="0" err="1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Tkinter</a:t>
            </a:r>
            <a:r>
              <a:rPr lang="en-US" altLang="en-US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Library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3365828"/>
            <a:ext cx="99760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Unaware of alternatives: initially didn’t know I could use PYQT, 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kivy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or web frameworks, so I chose </a:t>
            </a:r>
            <a:r>
              <a:rPr lang="en-US" altLang="en-US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kinter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 extra installation: comes built-in with python, quick to start.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Beginner-friendly: simple and ideal for small-scale GUI projects.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Perfect for desktop apps: great fit for tools like calculators.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Easy layout design: grid system made UI structuring intuitive.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Customizable UI: adjusting fonts, colors, and button behavior was simple</a:t>
            </a:r>
            <a:endParaRPr lang="en-US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Challenges faced &amp; how did I overcame them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Being from the Non-technical background and doing any Programming project after more than 10 years, it really took some time to do coding and run my program.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While Python supports classes and objects , the implementation of classes , constructors and keywords is confusing.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Learning python is already an task for me  but learning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by myself was really difficult.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Overcame all of these challenges by reading more about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and watching different tutorials.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err="1"/>
              <a:t>Tkinter</a:t>
            </a:r>
            <a:r>
              <a:rPr lang="en-IN" dirty="0"/>
              <a:t> Documentation (Official) :</a:t>
            </a:r>
            <a:br>
              <a:rPr lang="en-IN" dirty="0"/>
            </a:br>
            <a:r>
              <a:rPr lang="en-IN" dirty="0"/>
              <a:t>📌 URL: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docs.python.org/3/library/tkinter.html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err="1" smtClean="0"/>
              <a:t>GeeksforGeeks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    📌 URL: </a:t>
            </a:r>
            <a:r>
              <a:rPr lang="en-IN" dirty="0">
                <a:hlinkClick r:id="rId3"/>
              </a:rPr>
              <a:t>https://www.geeksforgeeks.org/python-gui-tkinter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Tkinter</a:t>
            </a:r>
            <a:r>
              <a:rPr lang="en-US" b="1" dirty="0"/>
              <a:t> Course – </a:t>
            </a:r>
            <a:r>
              <a:rPr lang="en-US" b="1" dirty="0" err="1"/>
              <a:t>FreeCodeCamp</a:t>
            </a:r>
            <a:r>
              <a:rPr lang="en-US" b="1" dirty="0"/>
              <a:t> (Full 5-Hour Video)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📌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https://www.youtube.com/watch?v=YXPyB4XeYLA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3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my Calculator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83" y="2052638"/>
            <a:ext cx="2391009" cy="4195762"/>
          </a:xfrm>
        </p:spPr>
      </p:pic>
    </p:spTree>
    <p:extLst>
      <p:ext uri="{BB962C8B-B14F-4D97-AF65-F5344CB8AC3E}">
        <p14:creationId xmlns:p14="http://schemas.microsoft.com/office/powerpoint/2010/main" val="13207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Thankyou </a:t>
            </a:r>
            <a:r>
              <a:rPr lang="en-IN" dirty="0" err="1" smtClean="0"/>
              <a:t>Nexthikes</a:t>
            </a:r>
            <a:r>
              <a:rPr lang="en-IN" dirty="0" smtClean="0"/>
              <a:t> and Twinkle ma’am for giving us this Internship and helping us understand a </a:t>
            </a:r>
            <a:r>
              <a:rPr lang="en-IN" dirty="0" err="1" smtClean="0"/>
              <a:t>littlebit</a:t>
            </a:r>
            <a:r>
              <a:rPr lang="en-IN" dirty="0" smtClean="0"/>
              <a:t> about GUI development in Python through this Project.</a:t>
            </a:r>
          </a:p>
          <a:p>
            <a:pPr marL="0" indent="0">
              <a:buNone/>
            </a:pPr>
            <a:r>
              <a:rPr lang="en-IN" dirty="0" smtClean="0"/>
              <a:t>I would again want to thanks Twinkle ma’am for guiding us step by step in this Internship. </a:t>
            </a:r>
          </a:p>
        </p:txBody>
      </p:sp>
    </p:spTree>
    <p:extLst>
      <p:ext uri="{BB962C8B-B14F-4D97-AF65-F5344CB8AC3E}">
        <p14:creationId xmlns:p14="http://schemas.microsoft.com/office/powerpoint/2010/main" val="27309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464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 UI Light</vt:lpstr>
      <vt:lpstr>Arial</vt:lpstr>
      <vt:lpstr>Century Gothic</vt:lpstr>
      <vt:lpstr>Times New Roman</vt:lpstr>
      <vt:lpstr>Wingdings 3</vt:lpstr>
      <vt:lpstr>Ion</vt:lpstr>
      <vt:lpstr>NEXTHIKES IT SOLUTIONS</vt:lpstr>
      <vt:lpstr>Additional functionalities</vt:lpstr>
      <vt:lpstr>Why I Used the Tkinter Library </vt:lpstr>
      <vt:lpstr>Challenges faced &amp; how did I overcame them</vt:lpstr>
      <vt:lpstr>References  </vt:lpstr>
      <vt:lpstr>Screenshot of my Calculator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</dc:title>
  <dc:creator>Animesh Singh</dc:creator>
  <cp:lastModifiedBy>Animesh Singh</cp:lastModifiedBy>
  <cp:revision>21</cp:revision>
  <dcterms:created xsi:type="dcterms:W3CDTF">2025-04-29T01:34:36Z</dcterms:created>
  <dcterms:modified xsi:type="dcterms:W3CDTF">2025-04-29T07:14:49Z</dcterms:modified>
</cp:coreProperties>
</file>