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55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77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208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424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1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28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29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5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96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3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1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92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37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0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3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D5AEB4D-7686-4B2F-925F-1FEB49C1378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A3342-2CD4-4436-B074-4BE29A07D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1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gui-tkinter/" TargetMode="External"/><Relationship Id="rId2" Type="http://schemas.openxmlformats.org/officeDocument/2006/relationships/hyperlink" Target="https://docs.python.org/3/library/tkint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YXPyB4XeYL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NEXTHIKES IT SOLUTIONS</a:t>
            </a:r>
            <a:endParaRPr lang="en-IN" u="sng" spc="300" dirty="0"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dirty="0" smtClean="0"/>
          </a:p>
          <a:p>
            <a:r>
              <a:rPr lang="en-IN" sz="2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PROJECT NAME : BUILDING BASIC CALCULATOR</a:t>
            </a:r>
            <a:endParaRPr lang="en-I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IN" sz="28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SUBMITTED BY : AVIRAL SINGH</a:t>
            </a:r>
            <a:endParaRPr lang="en-IN" sz="28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Additional functionalities</a:t>
            </a:r>
            <a:endParaRPr lang="en-IN" u="sng" spc="300" dirty="0"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03312" y="2309128"/>
            <a:ext cx="10630987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Power Function (</a:t>
            </a:r>
            <a:r>
              <a:rPr lang="en-US" altLang="en-US" sz="1200" b="1" u="sng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xʸ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Calculates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any number raised to another number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Example: Enter 2, then ^, then 3, and press = → Output: 8 (2³).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sz="12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Square </a:t>
            </a: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Root Function (√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Instantly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computes the square root of the entered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number. Example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Enter 16, then √ → Output: 4.0.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Error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Handling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If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try to divide by zero or take the square root of a negative number, the calculator will show Error instead of crashing.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 Function (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C)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:Instantly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resets both the current and total expressions so you can start a new calculation.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Decimal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Support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Supports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operations with decimal numbers (e.g., 3.14 + 2.71).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Formatted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Output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All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floating-point results are rounded nicely to 4 decimal places for cleaner display.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Operator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Correction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If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you accidentally input two operators in a row (e.g., 5++), it automatically replaces the previous operator with the new one, </a:t>
            </a:r>
            <a:endParaRPr lang="en-US" altLang="en-US" sz="1200" dirty="0" smtClean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         avoiding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invalid expressions.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12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Improved Layout &amp; </a:t>
            </a:r>
            <a:r>
              <a:rPr lang="en-US" altLang="en-US" sz="1200" b="1" u="sng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Visuals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Responsive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grid layout for all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buttons. Visually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clear font hierarchy between the total expression and current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input. </a:t>
            </a:r>
          </a:p>
          <a:p>
            <a:pPr marL="0" marR="0" lvl="0" indent="0" fontAlgn="base">
              <a:lnSpc>
                <a:spcPct val="100000"/>
              </a:lnSpc>
              <a:buNone/>
              <a:tabLst/>
            </a:pP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en-US" sz="12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Slight </a:t>
            </a:r>
            <a:r>
              <a:rPr lang="en-US" altLang="en-US" sz="1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padding for a cleaner, professional look.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17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66141" y="783651"/>
            <a:ext cx="836466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en-US" altLang="en-US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Why I Used the </a:t>
            </a:r>
            <a:r>
              <a:rPr lang="en-US" altLang="en-US" u="sng" spc="300" dirty="0" err="1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Tkinter</a:t>
            </a:r>
            <a:r>
              <a:rPr lang="en-US" altLang="en-US" u="sng" spc="300" dirty="0" smtClean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 </a:t>
            </a:r>
            <a:r>
              <a:rPr lang="en-US" altLang="en-US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Library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03312" y="3365828"/>
            <a:ext cx="99760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Unaware of alternatives: initially didn’t know I could use PYQT, </a:t>
            </a:r>
            <a:r>
              <a:rPr lang="en-US" altLang="en-US" sz="16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kivy</a:t>
            </a: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or web frameworks, so I chose </a:t>
            </a:r>
            <a:r>
              <a:rPr lang="en-US" altLang="en-US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</a:t>
            </a:r>
            <a:r>
              <a:rPr lang="en-US" altLang="en-US" sz="1600" dirty="0" err="1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kinter</a:t>
            </a: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 extra installation: comes built-in with python, quick to start.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Beginner-friendly: simple and ideal for small-scale GUI projects.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Perfect for desktop apps: great fit for tools like calculators.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Easy layout design: grid system made UI structuring intuitive.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Customizable UI: adjusting fonts, colors, and button behavior was simple</a:t>
            </a:r>
            <a:endParaRPr lang="en-US" alt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636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Challenges faced &amp; how did I overcame them</a:t>
            </a:r>
            <a:endParaRPr lang="en-IN" u="sng" spc="300" dirty="0">
              <a:latin typeface="Times New Roman" panose="02020603050405020304" pitchFamily="18" charset="0"/>
              <a:ea typeface="Microsoft YaHei UI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Being from the Non-technical background 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not 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doing any Programming project after more than 10 years, it really took some time to do coding 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 to 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run my program.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While Python supports classes and objects , the implementation of classes , constructors and keywords is confusing.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Learning python is already </a:t>
            </a:r>
            <a:r>
              <a:rPr lang="en-IN" sz="1600" dirty="0" smtClean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 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task for me  but learning the </a:t>
            </a:r>
            <a:r>
              <a:rPr lang="en-I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Tkinter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library by myself was really difficult.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Overcame all of these challenges by reading more about the </a:t>
            </a:r>
            <a:r>
              <a:rPr lang="en-I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Tkinter</a:t>
            </a:r>
            <a:r>
              <a:rPr lang="en-I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library and watching different tutorials.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09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</a:t>
            </a:r>
            <a:r>
              <a:rPr lang="en-IN" dirty="0" err="1"/>
              <a:t>Tkinter</a:t>
            </a:r>
            <a:r>
              <a:rPr lang="en-IN" dirty="0"/>
              <a:t> Documentation (Official) :</a:t>
            </a:r>
            <a:br>
              <a:rPr lang="en-IN" dirty="0"/>
            </a:br>
            <a:r>
              <a:rPr lang="en-IN" dirty="0"/>
              <a:t>📌 URL: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docs.python.org/3/library/tkinter.html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  <a:p>
            <a:r>
              <a:rPr lang="en-IN" dirty="0" err="1" smtClean="0"/>
              <a:t>GeeksforGeeks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IN" dirty="0"/>
              <a:t>     📌 URL: </a:t>
            </a:r>
            <a:r>
              <a:rPr lang="en-IN" dirty="0">
                <a:hlinkClick r:id="rId3"/>
              </a:rPr>
              <a:t>https://www.geeksforgeeks.org/python-gui-tkinter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Tkinter</a:t>
            </a:r>
            <a:r>
              <a:rPr lang="en-US" b="1" dirty="0"/>
              <a:t> Course – </a:t>
            </a:r>
            <a:r>
              <a:rPr lang="en-US" b="1" dirty="0" err="1"/>
              <a:t>FreeCodeCamp</a:t>
            </a:r>
            <a:r>
              <a:rPr lang="en-US" b="1" dirty="0"/>
              <a:t> (Full 5-Hour Video)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📌 </a:t>
            </a:r>
            <a:r>
              <a:rPr lang="en-US" dirty="0"/>
              <a:t>URL: </a:t>
            </a:r>
            <a:r>
              <a:rPr lang="en-US" dirty="0">
                <a:hlinkClick r:id="rId4"/>
              </a:rPr>
              <a:t>https://www.youtube.com/watch?v=YXPyB4XeYLA</a:t>
            </a:r>
            <a:endParaRPr lang="en-US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30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my Calculator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83" y="2052638"/>
            <a:ext cx="2391009" cy="4195762"/>
          </a:xfrm>
        </p:spPr>
      </p:pic>
    </p:spTree>
    <p:extLst>
      <p:ext uri="{BB962C8B-B14F-4D97-AF65-F5344CB8AC3E}">
        <p14:creationId xmlns:p14="http://schemas.microsoft.com/office/powerpoint/2010/main" val="132075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Thankyou </a:t>
            </a:r>
            <a:r>
              <a:rPr lang="en-IN" dirty="0" err="1" smtClean="0"/>
              <a:t>Nexthikes</a:t>
            </a:r>
            <a:r>
              <a:rPr lang="en-IN" dirty="0" smtClean="0"/>
              <a:t> and Twinkle ma’am for giving us this Internship and helping us understand </a:t>
            </a:r>
            <a:r>
              <a:rPr lang="en-IN" smtClean="0"/>
              <a:t>a little bit </a:t>
            </a:r>
            <a:r>
              <a:rPr lang="en-IN" dirty="0" smtClean="0"/>
              <a:t>about GUI development in Python through this Project.</a:t>
            </a:r>
          </a:p>
          <a:p>
            <a:pPr marL="0" indent="0">
              <a:buNone/>
            </a:pPr>
            <a:r>
              <a:rPr lang="en-IN" dirty="0" smtClean="0"/>
              <a:t>I would again want to thanks Twinkle ma’am for guiding us step by step in this Internship. </a:t>
            </a:r>
          </a:p>
        </p:txBody>
      </p:sp>
    </p:spTree>
    <p:extLst>
      <p:ext uri="{BB962C8B-B14F-4D97-AF65-F5344CB8AC3E}">
        <p14:creationId xmlns:p14="http://schemas.microsoft.com/office/powerpoint/2010/main" val="273093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354</TotalTime>
  <Words>467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YaHei UI Light</vt:lpstr>
      <vt:lpstr>Arial</vt:lpstr>
      <vt:lpstr>Century Gothic</vt:lpstr>
      <vt:lpstr>Times New Roman</vt:lpstr>
      <vt:lpstr>Wingdings 3</vt:lpstr>
      <vt:lpstr>Ion</vt:lpstr>
      <vt:lpstr>NEXTHIKES IT SOLUTIONS</vt:lpstr>
      <vt:lpstr>Additional functionalities</vt:lpstr>
      <vt:lpstr>Why I Used the Tkinter Library </vt:lpstr>
      <vt:lpstr>Challenges faced &amp; how did I overcame them</vt:lpstr>
      <vt:lpstr>References  </vt:lpstr>
      <vt:lpstr>Screenshot of my Calculator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</dc:title>
  <dc:creator>Animesh Singh</dc:creator>
  <cp:lastModifiedBy>Animesh Singh</cp:lastModifiedBy>
  <cp:revision>23</cp:revision>
  <dcterms:created xsi:type="dcterms:W3CDTF">2025-04-29T01:34:36Z</dcterms:created>
  <dcterms:modified xsi:type="dcterms:W3CDTF">2025-04-29T07:29:17Z</dcterms:modified>
</cp:coreProperties>
</file>