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9" r:id="rId7"/>
    <p:sldId id="260" r:id="rId8"/>
    <p:sldId id="264" r:id="rId9"/>
    <p:sldId id="265" r:id="rId10"/>
    <p:sldId id="266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E-commerce AI Product Advisor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Chatbot</a:t>
            </a:r>
            <a:r>
              <a:rPr lang="vi-VN" dirty="0" smtClean="0"/>
              <a:t> </a:t>
            </a:r>
            <a:r>
              <a:rPr lang="vi-VN" dirty="0"/>
              <a:t>tư vấn sản phẩm thông minh </a:t>
            </a:r>
            <a:r>
              <a:rPr lang="en-US" dirty="0" err="1" smtClean="0"/>
              <a:t>cho</a:t>
            </a:r>
            <a:r>
              <a:rPr lang="en-US" dirty="0"/>
              <a:t> </a:t>
            </a:r>
            <a:r>
              <a:rPr lang="en-US" dirty="0" err="1" smtClean="0"/>
              <a:t>sàn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334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9" y="1177737"/>
            <a:ext cx="9814631" cy="555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🚀 </a:t>
            </a:r>
            <a:r>
              <a:rPr lang="en-US" b="1" dirty="0"/>
              <a:t>MVP Feature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4885266" cy="5191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1. Core </a:t>
            </a:r>
            <a:r>
              <a:rPr lang="en-US" sz="2200" b="1" dirty="0"/>
              <a:t>Search &amp; Discovery</a:t>
            </a:r>
          </a:p>
          <a:p>
            <a:pPr>
              <a:buFontTx/>
              <a:buChar char="-"/>
            </a:pPr>
            <a:r>
              <a:rPr lang="en-US" dirty="0"/>
              <a:t>Vector-based </a:t>
            </a:r>
            <a:r>
              <a:rPr lang="en-US" dirty="0" smtClean="0"/>
              <a:t>product</a:t>
            </a:r>
          </a:p>
          <a:p>
            <a:pPr>
              <a:buFontTx/>
              <a:buChar char="-"/>
            </a:pPr>
            <a:r>
              <a:rPr lang="en-US" dirty="0"/>
              <a:t>Multi-criteria filtering</a:t>
            </a:r>
            <a:endParaRPr lang="en-US" dirty="0" smtClean="0"/>
          </a:p>
          <a:p>
            <a:pPr marL="0" indent="0">
              <a:buNone/>
            </a:pPr>
            <a:r>
              <a:rPr lang="en-US" sz="2200" b="1" dirty="0" smtClean="0"/>
              <a:t>2. AI Agent Capabilities</a:t>
            </a:r>
          </a:p>
          <a:p>
            <a:pPr>
              <a:buFontTx/>
              <a:buChar char="-"/>
            </a:pPr>
            <a:r>
              <a:rPr lang="en-US" dirty="0" smtClean="0"/>
              <a:t>Intent </a:t>
            </a:r>
            <a:r>
              <a:rPr lang="en-US" dirty="0"/>
              <a:t>recognition &amp; </a:t>
            </a:r>
            <a:r>
              <a:rPr lang="en-US" dirty="0" smtClean="0"/>
              <a:t>classification</a:t>
            </a:r>
          </a:p>
          <a:p>
            <a:pPr>
              <a:buFontTx/>
              <a:buChar char="-"/>
            </a:pPr>
            <a:r>
              <a:rPr lang="en-US" dirty="0"/>
              <a:t>Multi-tool </a:t>
            </a:r>
            <a:r>
              <a:rPr lang="en-US" dirty="0" smtClean="0"/>
              <a:t>orchestration</a:t>
            </a:r>
          </a:p>
          <a:p>
            <a:pPr>
              <a:buFontTx/>
              <a:buChar char="-"/>
            </a:pPr>
            <a:r>
              <a:rPr lang="en-US" dirty="0"/>
              <a:t>Context-aware </a:t>
            </a:r>
            <a:r>
              <a:rPr lang="en-US" dirty="0" smtClean="0"/>
              <a:t>responses</a:t>
            </a:r>
          </a:p>
          <a:p>
            <a:pPr marL="0" indent="0">
              <a:buNone/>
            </a:pPr>
            <a:r>
              <a:rPr lang="en-US" sz="2200" b="1" dirty="0" smtClean="0"/>
              <a:t>3. </a:t>
            </a:r>
            <a:r>
              <a:rPr lang="en-US" sz="2200" b="1" dirty="0"/>
              <a:t>Data Management</a:t>
            </a:r>
          </a:p>
          <a:p>
            <a:pPr>
              <a:buFontTx/>
              <a:buChar char="-"/>
            </a:pPr>
            <a:r>
              <a:rPr lang="en-US" dirty="0" smtClean="0"/>
              <a:t>Vector embedding store</a:t>
            </a:r>
          </a:p>
          <a:p>
            <a:pPr>
              <a:buFontTx/>
              <a:buChar char="-"/>
            </a:pPr>
            <a:r>
              <a:rPr lang="en-US" dirty="0" smtClean="0"/>
              <a:t>Metadata indexing</a:t>
            </a:r>
          </a:p>
          <a:p>
            <a:pPr>
              <a:buFontTx/>
              <a:buChar char="-"/>
            </a:pPr>
            <a:r>
              <a:rPr lang="en-US" dirty="0" smtClean="0"/>
              <a:t>Vector similarity search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14925" y="1600201"/>
            <a:ext cx="5332941" cy="5191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4</a:t>
            </a:r>
            <a:r>
              <a:rPr lang="en-US" sz="2200" b="1" dirty="0" smtClean="0"/>
              <a:t>. Tool </a:t>
            </a:r>
            <a:r>
              <a:rPr lang="en-US" sz="2200" b="1" dirty="0"/>
              <a:t>Integration</a:t>
            </a:r>
          </a:p>
          <a:p>
            <a:pPr>
              <a:buFontTx/>
              <a:buChar char="-"/>
            </a:pPr>
            <a:r>
              <a:rPr lang="en-US" dirty="0"/>
              <a:t>Search Tool - Semantic search</a:t>
            </a:r>
          </a:p>
          <a:p>
            <a:pPr>
              <a:buFontTx/>
              <a:buChar char="-"/>
            </a:pPr>
            <a:r>
              <a:rPr lang="en-US" dirty="0"/>
              <a:t>Compare Tool - Side-by-side comparison</a:t>
            </a:r>
          </a:p>
          <a:p>
            <a:pPr>
              <a:buFontTx/>
              <a:buChar char="-"/>
            </a:pPr>
            <a:r>
              <a:rPr lang="en-US" dirty="0"/>
              <a:t>Recommend Tool - AI-powered suggestions</a:t>
            </a:r>
          </a:p>
          <a:p>
            <a:pPr>
              <a:buFontTx/>
              <a:buChar char="-"/>
            </a:pPr>
            <a:r>
              <a:rPr lang="en-US" dirty="0"/>
              <a:t>Review Tool - Sentiment </a:t>
            </a:r>
            <a:r>
              <a:rPr lang="en-US" dirty="0" smtClean="0"/>
              <a:t>analysis</a:t>
            </a:r>
          </a:p>
          <a:p>
            <a:pPr marL="0" indent="0">
              <a:buNone/>
            </a:pPr>
            <a:r>
              <a:rPr lang="en-US" sz="2200" b="1" dirty="0"/>
              <a:t>5</a:t>
            </a:r>
            <a:r>
              <a:rPr lang="en-US" sz="2200" b="1" dirty="0" smtClean="0"/>
              <a:t>. </a:t>
            </a:r>
            <a:r>
              <a:rPr lang="en-US" sz="2200" b="1" dirty="0"/>
              <a:t>Conversational </a:t>
            </a:r>
            <a:r>
              <a:rPr lang="en-US" sz="2200" b="1" dirty="0" smtClean="0"/>
              <a:t>Interface</a:t>
            </a:r>
          </a:p>
          <a:p>
            <a:pPr>
              <a:buFontTx/>
              <a:buChar char="-"/>
            </a:pPr>
            <a:r>
              <a:rPr lang="en-US" dirty="0"/>
              <a:t>Natural language chat UI</a:t>
            </a:r>
          </a:p>
          <a:p>
            <a:pPr>
              <a:buFontTx/>
              <a:buChar char="-"/>
            </a:pPr>
            <a:r>
              <a:rPr lang="en-US" dirty="0"/>
              <a:t>Session state management</a:t>
            </a:r>
          </a:p>
          <a:p>
            <a:pPr>
              <a:buFontTx/>
              <a:buChar char="-"/>
            </a:pPr>
            <a:r>
              <a:rPr lang="en-US" dirty="0"/>
              <a:t>Conversation history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104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Limitations </a:t>
            </a:r>
            <a:r>
              <a:rPr lang="en-US" b="1" dirty="0"/>
              <a:t>&amp; Challenges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7801"/>
            <a:ext cx="8596668" cy="459356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2200" b="1" dirty="0" smtClean="0"/>
              <a:t>Context </a:t>
            </a:r>
            <a:r>
              <a:rPr lang="en-US" sz="2200" b="1" dirty="0"/>
              <a:t>Awareness </a:t>
            </a:r>
            <a:r>
              <a:rPr lang="en-US" sz="2200" b="1" dirty="0" smtClean="0"/>
              <a:t>Issues</a:t>
            </a:r>
            <a:br>
              <a:rPr lang="en-US" sz="2200" b="1" dirty="0" smtClean="0"/>
            </a:br>
            <a:r>
              <a:rPr lang="en-US" dirty="0" smtClean="0"/>
              <a:t>-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dirty="0" smtClean="0"/>
              <a:t>-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reference </a:t>
            </a:r>
            <a:r>
              <a:rPr lang="en-US" dirty="0" err="1" smtClean="0"/>
              <a:t>tới</a:t>
            </a:r>
            <a:r>
              <a:rPr lang="en-US" dirty="0" smtClean="0"/>
              <a:t> conversation history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endParaRPr lang="en-US" sz="2200" b="1" dirty="0" smtClean="0"/>
          </a:p>
          <a:p>
            <a:pPr>
              <a:buFont typeface="Wingdings 3" charset="2"/>
              <a:buAutoNum type="arabicPeriod"/>
            </a:pPr>
            <a:r>
              <a:rPr lang="en-US" sz="2200" b="1" dirty="0" smtClean="0"/>
              <a:t>Conversation Continuity</a:t>
            </a:r>
            <a:br>
              <a:rPr lang="en-US" sz="2200" b="1" dirty="0" smtClean="0"/>
            </a:br>
            <a:r>
              <a:rPr lang="en-US" dirty="0" smtClean="0"/>
              <a:t>- </a:t>
            </a:r>
            <a:r>
              <a:rPr lang="en-US" dirty="0" err="1" smtClean="0"/>
              <a:t>Mất</a:t>
            </a:r>
            <a:r>
              <a:rPr lang="en-US" dirty="0" smtClean="0"/>
              <a:t> context </a:t>
            </a:r>
            <a:r>
              <a:rPr lang="en-US" dirty="0" err="1" smtClean="0"/>
              <a:t>khi</a:t>
            </a:r>
            <a:r>
              <a:rPr lang="en-US" dirty="0" smtClean="0"/>
              <a:t> conversation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/>
              <a:t>Thiếu</a:t>
            </a:r>
            <a:r>
              <a:rPr lang="en-US" dirty="0"/>
              <a:t> conversation summary</a:t>
            </a:r>
            <a:r>
              <a:rPr lang="en-US" sz="2200" b="1" dirty="0"/>
              <a:t/>
            </a:r>
            <a:br>
              <a:rPr lang="en-US" sz="2200" b="1" dirty="0"/>
            </a:b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23688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 03 - </a:t>
            </a:r>
            <a:r>
              <a:rPr lang="en-US" dirty="0"/>
              <a:t>[DN03]-Elevate AI_AI-Ready for Excellent Delivery</a:t>
            </a:r>
          </a:p>
        </p:txBody>
      </p:sp>
    </p:spTree>
    <p:extLst>
      <p:ext uri="{BB962C8B-B14F-4D97-AF65-F5344CB8AC3E}">
        <p14:creationId xmlns:p14="http://schemas.microsoft.com/office/powerpoint/2010/main" val="144395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HopLV</a:t>
            </a:r>
            <a:r>
              <a:rPr lang="en-US" dirty="0" smtClean="0"/>
              <a:t>  (F1.STI)</a:t>
            </a:r>
          </a:p>
          <a:p>
            <a:r>
              <a:rPr lang="en-US" dirty="0" smtClean="0"/>
              <a:t>LongH3 </a:t>
            </a:r>
            <a:r>
              <a:rPr lang="en-US" dirty="0"/>
              <a:t>(F1.STI)</a:t>
            </a:r>
            <a:endParaRPr lang="en-US" dirty="0" smtClean="0"/>
          </a:p>
          <a:p>
            <a:r>
              <a:rPr lang="en-US" dirty="0" smtClean="0"/>
              <a:t>LongHN5 </a:t>
            </a:r>
            <a:r>
              <a:rPr lang="en-US" dirty="0"/>
              <a:t>(F1.STI)</a:t>
            </a:r>
            <a:endParaRPr lang="en-US" dirty="0" smtClean="0"/>
          </a:p>
          <a:p>
            <a:r>
              <a:rPr lang="en-US" dirty="0" smtClean="0"/>
              <a:t>HoangNT76 (GIF.IMF)</a:t>
            </a:r>
          </a:p>
          <a:p>
            <a:r>
              <a:rPr lang="en-US" dirty="0" smtClean="0"/>
              <a:t>MinhTC36 </a:t>
            </a:r>
            <a:r>
              <a:rPr lang="en-US" dirty="0"/>
              <a:t>(GIF.IMF)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5434" y="1657350"/>
            <a:ext cx="2151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GROUP 03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9407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862"/>
          </a:xfrm>
        </p:spPr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921079"/>
            <a:ext cx="4185623" cy="576262"/>
          </a:xfrm>
        </p:spPr>
        <p:txBody>
          <a:bodyPr/>
          <a:lstStyle/>
          <a:p>
            <a:r>
              <a:rPr lang="en-US" b="1" dirty="0" smtClean="0"/>
              <a:t>Current Problem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497341"/>
            <a:ext cx="4684820" cy="31959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Information Overload</a:t>
            </a:r>
            <a:br>
              <a:rPr lang="en-US" dirty="0"/>
            </a:br>
            <a:r>
              <a:rPr lang="en-US" sz="1300" dirty="0" err="1"/>
              <a:t>Khách</a:t>
            </a:r>
            <a:r>
              <a:rPr lang="en-US" sz="1300" dirty="0"/>
              <a:t> </a:t>
            </a:r>
            <a:r>
              <a:rPr lang="en-US" sz="1300" dirty="0" err="1"/>
              <a:t>hàng</a:t>
            </a:r>
            <a:r>
              <a:rPr lang="en-US" sz="1300" dirty="0"/>
              <a:t> </a:t>
            </a:r>
            <a:r>
              <a:rPr lang="en-US" sz="1300" dirty="0" err="1"/>
              <a:t>bị</a:t>
            </a:r>
            <a:r>
              <a:rPr lang="en-US" sz="1300" dirty="0"/>
              <a:t> </a:t>
            </a:r>
            <a:r>
              <a:rPr lang="en-US" sz="1300" dirty="0" err="1"/>
              <a:t>choáng</a:t>
            </a:r>
            <a:r>
              <a:rPr lang="en-US" sz="1300" dirty="0"/>
              <a:t> </a:t>
            </a:r>
            <a:r>
              <a:rPr lang="en-US" sz="1300" dirty="0" err="1"/>
              <a:t>ngợp</a:t>
            </a:r>
            <a:r>
              <a:rPr lang="en-US" sz="1300" dirty="0"/>
              <a:t> </a:t>
            </a:r>
            <a:r>
              <a:rPr lang="en-US" sz="1300" dirty="0" err="1"/>
              <a:t>với</a:t>
            </a:r>
            <a:r>
              <a:rPr lang="en-US" sz="1300" dirty="0"/>
              <a:t> </a:t>
            </a:r>
            <a:r>
              <a:rPr lang="en-US" sz="1300" dirty="0" err="1"/>
              <a:t>hàng</a:t>
            </a:r>
            <a:r>
              <a:rPr lang="en-US" sz="1300" dirty="0"/>
              <a:t> </a:t>
            </a:r>
            <a:r>
              <a:rPr lang="en-US" sz="1300" dirty="0" err="1"/>
              <a:t>nghìn</a:t>
            </a:r>
            <a:r>
              <a:rPr lang="en-US" sz="1300" dirty="0"/>
              <a:t> </a:t>
            </a:r>
            <a:r>
              <a:rPr lang="en-US" sz="1300" dirty="0" err="1"/>
              <a:t>sản</a:t>
            </a:r>
            <a:r>
              <a:rPr lang="en-US" sz="1300" dirty="0"/>
              <a:t> </a:t>
            </a:r>
            <a:r>
              <a:rPr lang="en-US" sz="1300" dirty="0" err="1"/>
              <a:t>phẩm</a:t>
            </a:r>
            <a:r>
              <a:rPr lang="en-US" sz="1300" dirty="0"/>
              <a:t> </a:t>
            </a:r>
            <a:r>
              <a:rPr lang="en-US" sz="1300" dirty="0" err="1"/>
              <a:t>và</a:t>
            </a:r>
            <a:r>
              <a:rPr lang="en-US" sz="1300" dirty="0"/>
              <a:t> specs </a:t>
            </a:r>
            <a:r>
              <a:rPr lang="en-US" sz="1300" dirty="0" err="1"/>
              <a:t>phức</a:t>
            </a:r>
            <a:r>
              <a:rPr lang="en-US" sz="1300" dirty="0"/>
              <a:t> </a:t>
            </a:r>
            <a:r>
              <a:rPr lang="en-US" sz="1300" dirty="0" err="1" smtClean="0"/>
              <a:t>tạp</a:t>
            </a:r>
            <a:endParaRPr lang="en-US" sz="1300" dirty="0" smtClean="0"/>
          </a:p>
          <a:p>
            <a:r>
              <a:rPr lang="en-US" dirty="0" smtClean="0"/>
              <a:t>Lack </a:t>
            </a:r>
            <a:r>
              <a:rPr lang="en-US" dirty="0"/>
              <a:t>of </a:t>
            </a:r>
            <a:r>
              <a:rPr lang="en-US" dirty="0" smtClean="0"/>
              <a:t>Personalization</a:t>
            </a:r>
            <a:br>
              <a:rPr lang="en-US" dirty="0" smtClean="0"/>
            </a:br>
            <a:r>
              <a:rPr lang="vi-VN" sz="1300" dirty="0"/>
              <a:t>Thiếu tư vấn cá nhân hóa dựa trên nhu cầu thực </a:t>
            </a:r>
            <a:r>
              <a:rPr lang="vi-VN" sz="1300" dirty="0" smtClean="0"/>
              <a:t>tế</a:t>
            </a:r>
            <a:endParaRPr lang="en-US" sz="1300" dirty="0" smtClean="0"/>
          </a:p>
          <a:p>
            <a:r>
              <a:rPr lang="en-US" dirty="0"/>
              <a:t>Comparison Difficulty</a:t>
            </a:r>
            <a:br>
              <a:rPr lang="en-US" dirty="0"/>
            </a:br>
            <a:r>
              <a:rPr lang="en-US" sz="1300" dirty="0"/>
              <a:t>So </a:t>
            </a:r>
            <a:r>
              <a:rPr lang="en-US" sz="1300" dirty="0" err="1"/>
              <a:t>sánh</a:t>
            </a:r>
            <a:r>
              <a:rPr lang="en-US" sz="1300" dirty="0"/>
              <a:t> products </a:t>
            </a:r>
            <a:r>
              <a:rPr lang="en-US" sz="1300" dirty="0" err="1"/>
              <a:t>khó</a:t>
            </a:r>
            <a:r>
              <a:rPr lang="en-US" sz="1300" dirty="0"/>
              <a:t> </a:t>
            </a:r>
            <a:r>
              <a:rPr lang="en-US" sz="1300" dirty="0" err="1"/>
              <a:t>khăn</a:t>
            </a:r>
            <a:r>
              <a:rPr lang="en-US" sz="1300" dirty="0"/>
              <a:t>, </a:t>
            </a:r>
            <a:r>
              <a:rPr lang="en-US" sz="1300" dirty="0" err="1"/>
              <a:t>thiếu</a:t>
            </a:r>
            <a:r>
              <a:rPr lang="en-US" sz="1300" dirty="0"/>
              <a:t> insight </a:t>
            </a:r>
            <a:r>
              <a:rPr lang="en-US" sz="1300" dirty="0" err="1"/>
              <a:t>về</a:t>
            </a:r>
            <a:r>
              <a:rPr lang="en-US" sz="1300" dirty="0"/>
              <a:t> </a:t>
            </a:r>
            <a:r>
              <a:rPr lang="en-US" sz="1300" dirty="0" smtClean="0"/>
              <a:t>trade-offs</a:t>
            </a:r>
          </a:p>
          <a:p>
            <a:r>
              <a:rPr lang="en-US" dirty="0"/>
              <a:t>Multi-step Process</a:t>
            </a:r>
            <a:br>
              <a:rPr lang="en-US" dirty="0"/>
            </a:br>
            <a:r>
              <a:rPr lang="en-US" sz="1300" dirty="0" err="1"/>
              <a:t>Quyết</a:t>
            </a:r>
            <a:r>
              <a:rPr lang="en-US" sz="1300" dirty="0"/>
              <a:t> </a:t>
            </a:r>
            <a:r>
              <a:rPr lang="en-US" sz="1300" dirty="0" err="1"/>
              <a:t>định</a:t>
            </a:r>
            <a:r>
              <a:rPr lang="en-US" sz="1300" dirty="0"/>
              <a:t> </a:t>
            </a:r>
            <a:r>
              <a:rPr lang="en-US" sz="1300" dirty="0" err="1"/>
              <a:t>mua</a:t>
            </a:r>
            <a:r>
              <a:rPr lang="en-US" sz="1300" dirty="0"/>
              <a:t> </a:t>
            </a:r>
            <a:r>
              <a:rPr lang="en-US" sz="1300" dirty="0" err="1"/>
              <a:t>hàng</a:t>
            </a:r>
            <a:r>
              <a:rPr lang="en-US" sz="1300" dirty="0"/>
              <a:t> </a:t>
            </a:r>
            <a:r>
              <a:rPr lang="en-US" sz="1300" dirty="0" err="1"/>
              <a:t>cần</a:t>
            </a:r>
            <a:r>
              <a:rPr lang="en-US" sz="1300" dirty="0"/>
              <a:t> </a:t>
            </a:r>
            <a:r>
              <a:rPr lang="en-US" sz="1300" dirty="0" err="1"/>
              <a:t>nhiều</a:t>
            </a:r>
            <a:r>
              <a:rPr lang="en-US" sz="1300" dirty="0"/>
              <a:t> rounds </a:t>
            </a:r>
            <a:r>
              <a:rPr lang="en-US" sz="1300" dirty="0" err="1" smtClean="0"/>
              <a:t>tìm</a:t>
            </a:r>
            <a:r>
              <a:rPr lang="en-US" sz="1300" dirty="0" smtClean="0"/>
              <a:t> </a:t>
            </a:r>
            <a:r>
              <a:rPr lang="en-US" sz="1300" dirty="0" err="1" smtClean="0"/>
              <a:t>kiếm</a:t>
            </a:r>
            <a:r>
              <a:rPr lang="en-US" sz="1300" dirty="0" smtClean="0"/>
              <a:t>, </a:t>
            </a:r>
            <a:r>
              <a:rPr lang="en-US" sz="1300" dirty="0" err="1" smtClean="0"/>
              <a:t>khó</a:t>
            </a:r>
            <a:r>
              <a:rPr lang="en-US" sz="1300" dirty="0" smtClean="0"/>
              <a:t> </a:t>
            </a:r>
            <a:r>
              <a:rPr lang="en-US" sz="1300" dirty="0" err="1" smtClean="0"/>
              <a:t>ghi</a:t>
            </a:r>
            <a:r>
              <a:rPr lang="en-US" sz="1300" dirty="0" smtClean="0"/>
              <a:t> </a:t>
            </a:r>
            <a:r>
              <a:rPr lang="en-US" sz="1300" dirty="0" err="1" smtClean="0"/>
              <a:t>nhớ</a:t>
            </a:r>
            <a:r>
              <a:rPr lang="en-US" sz="1300" dirty="0" smtClean="0"/>
              <a:t> </a:t>
            </a:r>
            <a:r>
              <a:rPr lang="en-US" sz="1300" dirty="0" err="1" smtClean="0"/>
              <a:t>được</a:t>
            </a:r>
            <a:r>
              <a:rPr lang="en-US" sz="1300" dirty="0" smtClean="0"/>
              <a:t> </a:t>
            </a:r>
            <a:r>
              <a:rPr lang="en-US" sz="1300" dirty="0" err="1" smtClean="0"/>
              <a:t>nội</a:t>
            </a:r>
            <a:r>
              <a:rPr lang="en-US" sz="1300" dirty="0" smtClean="0"/>
              <a:t> dung </a:t>
            </a:r>
            <a:r>
              <a:rPr lang="en-US" sz="1300" dirty="0" err="1" smtClean="0"/>
              <a:t>tìm</a:t>
            </a:r>
            <a:r>
              <a:rPr lang="en-US" sz="1300" dirty="0" smtClean="0"/>
              <a:t> </a:t>
            </a:r>
            <a:r>
              <a:rPr lang="en-US" sz="1300" dirty="0" err="1" smtClean="0"/>
              <a:t>kiếm</a:t>
            </a:r>
            <a:endParaRPr lang="en-US" sz="1300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16889" y="1921079"/>
            <a:ext cx="4668013" cy="576262"/>
          </a:xfrm>
        </p:spPr>
        <p:txBody>
          <a:bodyPr/>
          <a:lstStyle/>
          <a:p>
            <a:r>
              <a:rPr lang="en-US" b="1" dirty="0" smtClean="0"/>
              <a:t>AI Solution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16891" y="2497341"/>
            <a:ext cx="4668012" cy="2896779"/>
          </a:xfrm>
        </p:spPr>
        <p:txBody>
          <a:bodyPr/>
          <a:lstStyle/>
          <a:p>
            <a:r>
              <a:rPr lang="en-US" dirty="0"/>
              <a:t>Smart Product </a:t>
            </a:r>
            <a:r>
              <a:rPr lang="en-US" dirty="0" smtClean="0"/>
              <a:t>Discovery</a:t>
            </a:r>
            <a:br>
              <a:rPr lang="en-US" dirty="0" smtClean="0"/>
            </a:br>
            <a:r>
              <a:rPr lang="en-US" sz="1300" dirty="0"/>
              <a:t>AI </a:t>
            </a:r>
            <a:r>
              <a:rPr lang="en-US" sz="1300" dirty="0" err="1"/>
              <a:t>hiểu</a:t>
            </a:r>
            <a:r>
              <a:rPr lang="en-US" sz="1300" dirty="0"/>
              <a:t> </a:t>
            </a:r>
            <a:r>
              <a:rPr lang="en-US" sz="1300" dirty="0" err="1"/>
              <a:t>ngữ</a:t>
            </a:r>
            <a:r>
              <a:rPr lang="en-US" sz="1300" dirty="0"/>
              <a:t> </a:t>
            </a:r>
            <a:r>
              <a:rPr lang="en-US" sz="1300" dirty="0" err="1"/>
              <a:t>cảnh</a:t>
            </a:r>
            <a:r>
              <a:rPr lang="en-US" sz="1300" dirty="0"/>
              <a:t> </a:t>
            </a:r>
            <a:r>
              <a:rPr lang="en-US" sz="1300" dirty="0" err="1"/>
              <a:t>và</a:t>
            </a:r>
            <a:r>
              <a:rPr lang="en-US" sz="1300" dirty="0"/>
              <a:t> </a:t>
            </a:r>
            <a:r>
              <a:rPr lang="en-US" sz="1300" dirty="0" err="1"/>
              <a:t>tìm</a:t>
            </a:r>
            <a:r>
              <a:rPr lang="en-US" sz="1300" dirty="0"/>
              <a:t> </a:t>
            </a:r>
            <a:r>
              <a:rPr lang="en-US" sz="1300" dirty="0" err="1"/>
              <a:t>sản</a:t>
            </a:r>
            <a:r>
              <a:rPr lang="en-US" sz="1300" dirty="0"/>
              <a:t> </a:t>
            </a:r>
            <a:r>
              <a:rPr lang="en-US" sz="1300" dirty="0" err="1"/>
              <a:t>phẩm</a:t>
            </a:r>
            <a:r>
              <a:rPr lang="en-US" sz="1300" dirty="0"/>
              <a:t> </a:t>
            </a:r>
            <a:r>
              <a:rPr lang="en-US" sz="1300" dirty="0" err="1"/>
              <a:t>phù</a:t>
            </a:r>
            <a:r>
              <a:rPr lang="en-US" sz="1300" dirty="0"/>
              <a:t> </a:t>
            </a:r>
            <a:r>
              <a:rPr lang="en-US" sz="1300" dirty="0" err="1"/>
              <a:t>hợp</a:t>
            </a:r>
            <a:endParaRPr lang="en-US" sz="1300" dirty="0"/>
          </a:p>
          <a:p>
            <a:r>
              <a:rPr lang="en-US" dirty="0"/>
              <a:t>Personalized </a:t>
            </a:r>
            <a:r>
              <a:rPr lang="en-US" dirty="0" smtClean="0"/>
              <a:t>Recommendations</a:t>
            </a:r>
            <a:br>
              <a:rPr lang="en-US" dirty="0" smtClean="0"/>
            </a:br>
            <a:r>
              <a:rPr lang="vi-VN" sz="1300" dirty="0"/>
              <a:t>Tư vấn dựa trên nhu cầu và context cụ thể</a:t>
            </a:r>
            <a:endParaRPr lang="en-US" sz="1300" dirty="0"/>
          </a:p>
          <a:p>
            <a:r>
              <a:rPr lang="en-US" dirty="0"/>
              <a:t>Intelligent Comparison</a:t>
            </a:r>
            <a:br>
              <a:rPr lang="en-US" dirty="0"/>
            </a:br>
            <a:r>
              <a:rPr lang="en-US" sz="1300" dirty="0"/>
              <a:t>So </a:t>
            </a:r>
            <a:r>
              <a:rPr lang="en-US" sz="1300" dirty="0" err="1"/>
              <a:t>sánh</a:t>
            </a:r>
            <a:r>
              <a:rPr lang="en-US" sz="1300" dirty="0"/>
              <a:t> chi </a:t>
            </a:r>
            <a:r>
              <a:rPr lang="en-US" sz="1300" dirty="0" err="1"/>
              <a:t>tiết</a:t>
            </a:r>
            <a:r>
              <a:rPr lang="en-US" sz="1300" dirty="0"/>
              <a:t> </a:t>
            </a:r>
            <a:r>
              <a:rPr lang="en-US" sz="1300" dirty="0" err="1"/>
              <a:t>với</a:t>
            </a:r>
            <a:r>
              <a:rPr lang="en-US" sz="1300" dirty="0"/>
              <a:t> pros/cons </a:t>
            </a:r>
            <a:r>
              <a:rPr lang="en-US" sz="1300" dirty="0" err="1"/>
              <a:t>và</a:t>
            </a:r>
            <a:r>
              <a:rPr lang="en-US" sz="1300" dirty="0"/>
              <a:t> </a:t>
            </a:r>
            <a:r>
              <a:rPr lang="en-US" sz="1300" dirty="0" smtClean="0"/>
              <a:t>recommendations</a:t>
            </a:r>
          </a:p>
          <a:p>
            <a:r>
              <a:rPr lang="en-US" sz="1700" dirty="0"/>
              <a:t>Conversational </a:t>
            </a:r>
            <a:r>
              <a:rPr lang="en-US" sz="1700" dirty="0" smtClean="0"/>
              <a:t>Memory</a:t>
            </a:r>
            <a:br>
              <a:rPr lang="en-US" sz="1700" dirty="0" smtClean="0"/>
            </a:br>
            <a:r>
              <a:rPr lang="en-US" sz="1300" dirty="0" err="1" smtClean="0"/>
              <a:t>Tập</a:t>
            </a:r>
            <a:r>
              <a:rPr lang="en-US" sz="1300" dirty="0" smtClean="0"/>
              <a:t> </a:t>
            </a:r>
            <a:r>
              <a:rPr lang="en-US" sz="1300" dirty="0" err="1" smtClean="0"/>
              <a:t>trung</a:t>
            </a:r>
            <a:r>
              <a:rPr lang="en-US" sz="1300" dirty="0" smtClean="0"/>
              <a:t> </a:t>
            </a:r>
            <a:r>
              <a:rPr lang="en-US" sz="1300" dirty="0" err="1" smtClean="0"/>
              <a:t>hội</a:t>
            </a:r>
            <a:r>
              <a:rPr lang="en-US" sz="1300" dirty="0" smtClean="0"/>
              <a:t> </a:t>
            </a:r>
            <a:r>
              <a:rPr lang="en-US" sz="1300" dirty="0" err="1" smtClean="0"/>
              <a:t>thoại</a:t>
            </a:r>
            <a:r>
              <a:rPr lang="en-US" sz="1300" dirty="0" smtClean="0"/>
              <a:t> </a:t>
            </a:r>
            <a:r>
              <a:rPr lang="en-US" sz="1300" dirty="0" err="1" smtClean="0"/>
              <a:t>và</a:t>
            </a:r>
            <a:r>
              <a:rPr lang="en-US" sz="1300" dirty="0" smtClean="0"/>
              <a:t> </a:t>
            </a:r>
            <a:r>
              <a:rPr lang="en-US" sz="1300" dirty="0" err="1" smtClean="0"/>
              <a:t>ghi</a:t>
            </a:r>
            <a:r>
              <a:rPr lang="en-US" sz="1300" dirty="0" smtClean="0"/>
              <a:t> </a:t>
            </a:r>
            <a:r>
              <a:rPr lang="en-US" sz="1300" dirty="0" err="1" smtClean="0"/>
              <a:t>nhớ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</a:t>
            </a:r>
            <a:r>
              <a:rPr lang="en-US" sz="1300" dirty="0" err="1" smtClean="0"/>
              <a:t>thông</a:t>
            </a:r>
            <a:r>
              <a:rPr lang="en-US" sz="1300" dirty="0" smtClean="0"/>
              <a:t> tin </a:t>
            </a:r>
            <a:r>
              <a:rPr lang="en-US" sz="1300" dirty="0" err="1" smtClean="0"/>
              <a:t>đã</a:t>
            </a:r>
            <a:r>
              <a:rPr lang="en-US" sz="1300" dirty="0" smtClean="0"/>
              <a:t> </a:t>
            </a:r>
            <a:r>
              <a:rPr lang="en-US" sz="1300" dirty="0" err="1" smtClean="0"/>
              <a:t>hỏi</a:t>
            </a:r>
            <a:endParaRPr lang="en-US" sz="1300" dirty="0"/>
          </a:p>
          <a:p>
            <a:endParaRPr lang="en-US" sz="13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745" y="5693277"/>
            <a:ext cx="9609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🚀 Result: AI </a:t>
            </a:r>
            <a:r>
              <a:rPr lang="en-US" dirty="0" err="1"/>
              <a:t>Chatbot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sắm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smtClean="0"/>
              <a:t>Internet.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742891" cy="4325936"/>
          </a:xfrm>
        </p:spPr>
        <p:txBody>
          <a:bodyPr/>
          <a:lstStyle/>
          <a:p>
            <a:r>
              <a:rPr lang="en-US" b="1" dirty="0" smtClean="0"/>
              <a:t>Product Search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err="1" smtClean="0"/>
              <a:t>Tìm</a:t>
            </a:r>
            <a:r>
              <a:rPr lang="en-US" sz="1400" dirty="0" smtClean="0"/>
              <a:t> </a:t>
            </a:r>
            <a:r>
              <a:rPr lang="en-US" sz="1400" dirty="0" err="1" smtClean="0"/>
              <a:t>kiếm</a:t>
            </a:r>
            <a:r>
              <a:rPr lang="en-US" sz="1400" dirty="0" smtClean="0"/>
              <a:t> </a:t>
            </a:r>
            <a:r>
              <a:rPr lang="en-US" sz="1400" dirty="0" err="1" smtClean="0"/>
              <a:t>sản</a:t>
            </a:r>
            <a:r>
              <a:rPr lang="en-US" sz="1400" dirty="0" smtClean="0"/>
              <a:t> </a:t>
            </a:r>
            <a:r>
              <a:rPr lang="en-US" sz="1400" dirty="0" err="1" smtClean="0"/>
              <a:t>phẩm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trong</a:t>
            </a:r>
            <a:r>
              <a:rPr lang="en-US" sz="1400" dirty="0" smtClean="0"/>
              <a:t> </a:t>
            </a:r>
            <a:r>
              <a:rPr lang="en-US" sz="1400" dirty="0" err="1" smtClean="0"/>
              <a:t>hệ</a:t>
            </a:r>
            <a:r>
              <a:rPr lang="en-US" sz="1400" dirty="0" smtClean="0"/>
              <a:t> </a:t>
            </a:r>
            <a:r>
              <a:rPr lang="en-US" sz="1400" dirty="0" err="1" smtClean="0"/>
              <a:t>thống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qua </a:t>
            </a:r>
            <a:r>
              <a:rPr lang="en-US" sz="1400" dirty="0" err="1" smtClean="0"/>
              <a:t>sự</a:t>
            </a:r>
            <a:r>
              <a:rPr lang="en-US" sz="1400" dirty="0" smtClean="0"/>
              <a:t> </a:t>
            </a:r>
            <a:r>
              <a:rPr lang="en-US" sz="1400" dirty="0" err="1" smtClean="0"/>
              <a:t>hiểu</a:t>
            </a:r>
            <a:r>
              <a:rPr lang="en-US" sz="1400" dirty="0" smtClean="0"/>
              <a:t> </a:t>
            </a:r>
            <a:r>
              <a:rPr lang="en-US" sz="1400" dirty="0" err="1" smtClean="0"/>
              <a:t>biết</a:t>
            </a:r>
            <a:r>
              <a:rPr lang="en-US" sz="1400" dirty="0" smtClean="0"/>
              <a:t> </a:t>
            </a:r>
            <a:r>
              <a:rPr lang="en-US" sz="1400" dirty="0" err="1" smtClean="0"/>
              <a:t>về</a:t>
            </a:r>
            <a:r>
              <a:rPr lang="en-US" sz="1400" dirty="0" smtClean="0"/>
              <a:t> </a:t>
            </a:r>
            <a:r>
              <a:rPr lang="en-US" sz="1400" dirty="0" err="1" smtClean="0"/>
              <a:t>ngữ</a:t>
            </a:r>
            <a:r>
              <a:rPr lang="en-US" sz="1400" dirty="0" smtClean="0"/>
              <a:t> </a:t>
            </a:r>
            <a:r>
              <a:rPr lang="en-US" sz="1400" dirty="0" err="1" smtClean="0"/>
              <a:t>nghĩa</a:t>
            </a:r>
            <a:r>
              <a:rPr lang="en-US" sz="1400" dirty="0" smtClean="0"/>
              <a:t>.</a:t>
            </a:r>
          </a:p>
          <a:p>
            <a:r>
              <a:rPr lang="en-US" b="1" dirty="0"/>
              <a:t>Product Comparison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err="1" smtClean="0"/>
              <a:t>Tìm</a:t>
            </a:r>
            <a:r>
              <a:rPr lang="en-US" sz="1400" dirty="0" smtClean="0"/>
              <a:t> </a:t>
            </a:r>
            <a:r>
              <a:rPr lang="en-US" sz="1400" dirty="0" err="1" smtClean="0"/>
              <a:t>kiếm</a:t>
            </a:r>
            <a:r>
              <a:rPr lang="en-US" sz="1400" dirty="0" smtClean="0"/>
              <a:t> </a:t>
            </a:r>
            <a:r>
              <a:rPr lang="en-US" sz="1400" dirty="0" err="1" smtClean="0"/>
              <a:t>và</a:t>
            </a:r>
            <a:r>
              <a:rPr lang="en-US" sz="1400" dirty="0" smtClean="0"/>
              <a:t> so </a:t>
            </a:r>
            <a:r>
              <a:rPr lang="en-US" sz="1400" dirty="0" err="1" smtClean="0"/>
              <a:t>sánh</a:t>
            </a:r>
            <a:r>
              <a:rPr lang="en-US" sz="1400" dirty="0" smtClean="0"/>
              <a:t> chi </a:t>
            </a:r>
            <a:r>
              <a:rPr lang="en-US" sz="1400" dirty="0" err="1" smtClean="0"/>
              <a:t>tiết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sản</a:t>
            </a:r>
            <a:r>
              <a:rPr lang="en-US" sz="1400" dirty="0" smtClean="0"/>
              <a:t> </a:t>
            </a:r>
            <a:r>
              <a:rPr lang="en-US" sz="1400" dirty="0" err="1" smtClean="0"/>
              <a:t>phẩm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 smtClean="0"/>
              <a:t>Smart Filtering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sz="1400" dirty="0">
                <a:latin typeface="Trebuchet MS (Body)"/>
              </a:rPr>
              <a:t>Lọc thông minh theo giá, thương hiệu, tính năng với AI </a:t>
            </a:r>
            <a:r>
              <a:rPr lang="vi-VN" sz="1400" dirty="0" smtClean="0">
                <a:latin typeface="Trebuchet MS (Body)"/>
              </a:rPr>
              <a:t>reasoning</a:t>
            </a:r>
            <a:endParaRPr lang="en-US" sz="1400" dirty="0" smtClean="0">
              <a:latin typeface="Trebuchet MS (Body)"/>
            </a:endParaRPr>
          </a:p>
          <a:p>
            <a:r>
              <a:rPr lang="vi-VN" b="1" dirty="0">
                <a:latin typeface="Trebuchet MS (Body)"/>
              </a:rPr>
              <a:t>Recommendation </a:t>
            </a:r>
            <a:r>
              <a:rPr lang="vi-VN" b="1" dirty="0" smtClean="0">
                <a:latin typeface="Trebuchet MS (Body)"/>
              </a:rPr>
              <a:t>Engine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err="1"/>
              <a:t>Gợi</a:t>
            </a:r>
            <a:r>
              <a:rPr lang="en-US" sz="1400" dirty="0"/>
              <a:t> ý </a:t>
            </a:r>
            <a:r>
              <a:rPr lang="en-US" sz="1400" dirty="0" err="1"/>
              <a:t>sản</a:t>
            </a:r>
            <a:r>
              <a:rPr lang="en-US" sz="1400" dirty="0"/>
              <a:t> </a:t>
            </a:r>
            <a:r>
              <a:rPr lang="en-US" sz="1400" dirty="0" err="1"/>
              <a:t>phẩm</a:t>
            </a:r>
            <a:r>
              <a:rPr lang="en-US" sz="1400" dirty="0"/>
              <a:t> </a:t>
            </a:r>
            <a:r>
              <a:rPr lang="en-US" sz="1400" dirty="0" err="1"/>
              <a:t>dựa</a:t>
            </a:r>
            <a:r>
              <a:rPr lang="en-US" sz="1400" dirty="0"/>
              <a:t> </a:t>
            </a:r>
            <a:r>
              <a:rPr lang="en-US" sz="1400" dirty="0" err="1"/>
              <a:t>trên</a:t>
            </a:r>
            <a:r>
              <a:rPr lang="en-US" sz="1400" dirty="0"/>
              <a:t> user preferences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smtClean="0"/>
              <a:t>context</a:t>
            </a:r>
          </a:p>
          <a:p>
            <a:r>
              <a:rPr lang="vi-VN" b="1" dirty="0">
                <a:latin typeface="Trebuchet MS (Body)"/>
              </a:rPr>
              <a:t>Multi-turn </a:t>
            </a:r>
            <a:r>
              <a:rPr lang="vi-VN" b="1" dirty="0" smtClean="0">
                <a:latin typeface="Trebuchet MS (Body)"/>
              </a:rPr>
              <a:t>Conversation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err="1" smtClean="0"/>
              <a:t>Chatbot</a:t>
            </a:r>
            <a:r>
              <a:rPr lang="en-US" sz="1400" dirty="0"/>
              <a:t> </a:t>
            </a:r>
            <a:r>
              <a:rPr lang="en-US" sz="1400" dirty="0" err="1" smtClean="0"/>
              <a:t>với</a:t>
            </a:r>
            <a:r>
              <a:rPr lang="en-US" sz="1400" dirty="0" smtClean="0"/>
              <a:t> </a:t>
            </a:r>
            <a:r>
              <a:rPr lang="en-US" sz="1400" dirty="0" err="1" smtClean="0"/>
              <a:t>khả</a:t>
            </a:r>
            <a:r>
              <a:rPr lang="en-US" sz="1400" dirty="0" smtClean="0"/>
              <a:t> </a:t>
            </a:r>
            <a:r>
              <a:rPr lang="en-US" sz="1400" dirty="0" err="1" smtClean="0"/>
              <a:t>năng</a:t>
            </a:r>
            <a:r>
              <a:rPr lang="en-US" sz="1400" dirty="0" smtClean="0"/>
              <a:t> </a:t>
            </a:r>
            <a:r>
              <a:rPr lang="en-US" sz="1400" dirty="0" err="1" smtClean="0"/>
              <a:t>hội</a:t>
            </a:r>
            <a:r>
              <a:rPr lang="en-US" sz="1400" dirty="0" smtClean="0"/>
              <a:t> </a:t>
            </a:r>
            <a:r>
              <a:rPr lang="en-US" sz="1400" dirty="0" err="1" smtClean="0"/>
              <a:t>thoại</a:t>
            </a:r>
            <a:r>
              <a:rPr lang="en-US" sz="1400" dirty="0" smtClean="0"/>
              <a:t> </a:t>
            </a:r>
            <a:r>
              <a:rPr lang="en-US" sz="1400" dirty="0" err="1" smtClean="0"/>
              <a:t>liên</a:t>
            </a:r>
            <a:r>
              <a:rPr lang="en-US" sz="1400" dirty="0" smtClean="0"/>
              <a:t> </a:t>
            </a:r>
            <a:r>
              <a:rPr lang="en-US" sz="1400" dirty="0" err="1" smtClean="0"/>
              <a:t>tục</a:t>
            </a:r>
            <a:r>
              <a:rPr lang="en-US" sz="1400" dirty="0" smtClean="0"/>
              <a:t> </a:t>
            </a:r>
            <a:r>
              <a:rPr lang="en-US" sz="1400" dirty="0" err="1" smtClean="0"/>
              <a:t>và</a:t>
            </a:r>
            <a:r>
              <a:rPr lang="en-US" sz="1400" dirty="0" smtClean="0"/>
              <a:t> </a:t>
            </a:r>
            <a:r>
              <a:rPr lang="en-US" sz="1400" dirty="0" err="1" smtClean="0"/>
              <a:t>ghi</a:t>
            </a:r>
            <a:r>
              <a:rPr lang="en-US" sz="1400" dirty="0" smtClean="0"/>
              <a:t> </a:t>
            </a:r>
            <a:r>
              <a:rPr lang="en-US" sz="1400" dirty="0" err="1" smtClean="0"/>
              <a:t>nhớ</a:t>
            </a:r>
            <a:r>
              <a:rPr lang="en-US" sz="1400" dirty="0" smtClean="0"/>
              <a:t> </a:t>
            </a:r>
            <a:r>
              <a:rPr lang="en-US" sz="1400" dirty="0" err="1" smtClean="0"/>
              <a:t>cuộc</a:t>
            </a:r>
            <a:r>
              <a:rPr lang="en-US" sz="1400" dirty="0" smtClean="0"/>
              <a:t> </a:t>
            </a:r>
            <a:r>
              <a:rPr lang="en-US" sz="1400" dirty="0" err="1" smtClean="0"/>
              <a:t>hội</a:t>
            </a:r>
            <a:r>
              <a:rPr lang="en-US" sz="1400" dirty="0" smtClean="0"/>
              <a:t> </a:t>
            </a:r>
            <a:r>
              <a:rPr lang="en-US" sz="1400" dirty="0" err="1" smtClean="0"/>
              <a:t>thoại</a:t>
            </a:r>
            <a:endParaRPr lang="vi-VN" sz="1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1527"/>
            <a:ext cx="8596668" cy="858473"/>
          </a:xfrm>
        </p:spPr>
        <p:txBody>
          <a:bodyPr/>
          <a:lstStyle/>
          <a:p>
            <a:r>
              <a:rPr lang="en-US" b="1" dirty="0"/>
              <a:t>System Architecture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8" y="1090569"/>
            <a:ext cx="6583518" cy="56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Embedding </a:t>
            </a:r>
            <a:r>
              <a:rPr lang="en-US" b="1" dirty="0"/>
              <a:t>Workflow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5" y="2433498"/>
            <a:ext cx="10869949" cy="192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4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986945" cy="1454092"/>
          </a:xfrm>
        </p:spPr>
        <p:txBody>
          <a:bodyPr/>
          <a:lstStyle/>
          <a:p>
            <a:r>
              <a:rPr lang="en-US" b="1" dirty="0" smtClean="0"/>
              <a:t>RAG Workflow </a:t>
            </a:r>
            <a:r>
              <a:rPr lang="en-US" b="1" dirty="0"/>
              <a:t>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991" y="0"/>
            <a:ext cx="8375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270000"/>
            <a:ext cx="10191750" cy="55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5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270000"/>
            <a:ext cx="10058400" cy="551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72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</TotalTime>
  <Words>183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Trebuchet MS (Body)</vt:lpstr>
      <vt:lpstr>Wingdings 3</vt:lpstr>
      <vt:lpstr>Facet</vt:lpstr>
      <vt:lpstr>E-commerce AI Product Advisor</vt:lpstr>
      <vt:lpstr>Team members</vt:lpstr>
      <vt:lpstr>User Stories</vt:lpstr>
      <vt:lpstr>Core Features</vt:lpstr>
      <vt:lpstr>System Architecture Overview</vt:lpstr>
      <vt:lpstr>Embedding Workflow Architecture</vt:lpstr>
      <vt:lpstr>RAG Workflow Architecture</vt:lpstr>
      <vt:lpstr>Demo</vt:lpstr>
      <vt:lpstr>Demo</vt:lpstr>
      <vt:lpstr>Demo</vt:lpstr>
      <vt:lpstr>🚀 MVP Feature List</vt:lpstr>
      <vt:lpstr>Limitations &amp; Challenges 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AI Product Advisor</dc:title>
  <dc:creator>ADMIN</dc:creator>
  <cp:lastModifiedBy>ADMIN</cp:lastModifiedBy>
  <cp:revision>30</cp:revision>
  <dcterms:created xsi:type="dcterms:W3CDTF">2025-08-23T02:39:26Z</dcterms:created>
  <dcterms:modified xsi:type="dcterms:W3CDTF">2025-08-23T07:17:15Z</dcterms:modified>
</cp:coreProperties>
</file>