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0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E-commerce AI Product Advisor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Hệ </a:t>
            </a:r>
            <a:r>
              <a:rPr lang="vi-VN" dirty="0"/>
              <a:t>thống tư vấn sản phẩm thông minh cho khách hàng Việt Nam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3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🚀 </a:t>
            </a:r>
            <a:r>
              <a:rPr lang="en-US" b="1" dirty="0"/>
              <a:t>MVP 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4885266" cy="519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1. Core </a:t>
            </a:r>
            <a:r>
              <a:rPr lang="en-US" sz="2200" b="1" dirty="0"/>
              <a:t>Search &amp; Discovery</a:t>
            </a:r>
          </a:p>
          <a:p>
            <a:pPr>
              <a:buFontTx/>
              <a:buChar char="-"/>
            </a:pPr>
            <a:r>
              <a:rPr lang="en-US" dirty="0"/>
              <a:t>Vector-based </a:t>
            </a: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r>
              <a:rPr lang="en-US" dirty="0"/>
              <a:t>Multi-criteria filtering</a:t>
            </a: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2. AI Agent Capabilities</a:t>
            </a:r>
          </a:p>
          <a:p>
            <a:pPr>
              <a:buFontTx/>
              <a:buChar char="-"/>
            </a:pPr>
            <a:r>
              <a:rPr lang="en-US" dirty="0" smtClean="0"/>
              <a:t>Intent </a:t>
            </a:r>
            <a:r>
              <a:rPr lang="en-US" dirty="0"/>
              <a:t>recognition &amp; </a:t>
            </a:r>
            <a:r>
              <a:rPr lang="en-US" dirty="0" smtClean="0"/>
              <a:t>classification</a:t>
            </a:r>
          </a:p>
          <a:p>
            <a:pPr>
              <a:buFontTx/>
              <a:buChar char="-"/>
            </a:pPr>
            <a:r>
              <a:rPr lang="en-US" dirty="0"/>
              <a:t>Multi-tool </a:t>
            </a:r>
            <a:r>
              <a:rPr lang="en-US" dirty="0" smtClean="0"/>
              <a:t>orchestration</a:t>
            </a:r>
          </a:p>
          <a:p>
            <a:pPr>
              <a:buFontTx/>
              <a:buChar char="-"/>
            </a:pPr>
            <a:r>
              <a:rPr lang="en-US" dirty="0"/>
              <a:t>Context-aware </a:t>
            </a:r>
            <a:r>
              <a:rPr lang="en-US" dirty="0" smtClean="0"/>
              <a:t>responses</a:t>
            </a:r>
          </a:p>
          <a:p>
            <a:pPr marL="0" indent="0">
              <a:buNone/>
            </a:pPr>
            <a:r>
              <a:rPr lang="en-US" sz="2200" b="1" dirty="0" smtClean="0"/>
              <a:t>3. </a:t>
            </a:r>
            <a:r>
              <a:rPr lang="en-US" sz="2200" b="1" dirty="0"/>
              <a:t>Data Management</a:t>
            </a:r>
            <a:endParaRPr lang="en-US" sz="2200" b="1" dirty="0"/>
          </a:p>
          <a:p>
            <a:pPr>
              <a:buFontTx/>
              <a:buChar char="-"/>
            </a:pPr>
            <a:r>
              <a:rPr lang="en-US" dirty="0" smtClean="0"/>
              <a:t>Vector embedding store</a:t>
            </a:r>
          </a:p>
          <a:p>
            <a:pPr>
              <a:buFontTx/>
              <a:buChar char="-"/>
            </a:pPr>
            <a:r>
              <a:rPr lang="en-US" dirty="0" smtClean="0"/>
              <a:t>Metadata indexing</a:t>
            </a:r>
          </a:p>
          <a:p>
            <a:pPr>
              <a:buFontTx/>
              <a:buChar char="-"/>
            </a:pPr>
            <a:r>
              <a:rPr lang="en-US" dirty="0" smtClean="0"/>
              <a:t>Vector similarity search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4925" y="1600201"/>
            <a:ext cx="5332941" cy="519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4</a:t>
            </a:r>
            <a:r>
              <a:rPr lang="en-US" sz="2200" b="1" dirty="0" smtClean="0"/>
              <a:t>. Tool </a:t>
            </a:r>
            <a:r>
              <a:rPr lang="en-US" sz="2200" b="1" dirty="0"/>
              <a:t>Integration</a:t>
            </a:r>
          </a:p>
          <a:p>
            <a:pPr>
              <a:buFontTx/>
              <a:buChar char="-"/>
            </a:pPr>
            <a:r>
              <a:rPr lang="en-US" dirty="0"/>
              <a:t>Search Tool - Semantic search</a:t>
            </a:r>
          </a:p>
          <a:p>
            <a:pPr>
              <a:buFontTx/>
              <a:buChar char="-"/>
            </a:pPr>
            <a:r>
              <a:rPr lang="en-US" dirty="0"/>
              <a:t>Compare Tool - Side-by-side comparison</a:t>
            </a:r>
          </a:p>
          <a:p>
            <a:pPr>
              <a:buFontTx/>
              <a:buChar char="-"/>
            </a:pPr>
            <a:r>
              <a:rPr lang="en-US" dirty="0"/>
              <a:t>Recommend Tool - AI-powered suggestions</a:t>
            </a:r>
          </a:p>
          <a:p>
            <a:pPr>
              <a:buFontTx/>
              <a:buChar char="-"/>
            </a:pPr>
            <a:r>
              <a:rPr lang="en-US" dirty="0"/>
              <a:t>Review Tool - Sentiment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sz="2200" b="1" dirty="0"/>
              <a:t>5</a:t>
            </a:r>
            <a:r>
              <a:rPr lang="en-US" sz="2200" b="1" dirty="0" smtClean="0"/>
              <a:t>. </a:t>
            </a:r>
            <a:r>
              <a:rPr lang="en-US" sz="2200" b="1" dirty="0"/>
              <a:t>Conversational </a:t>
            </a:r>
            <a:r>
              <a:rPr lang="en-US" sz="2200" b="1" dirty="0" smtClean="0"/>
              <a:t>Interface</a:t>
            </a:r>
          </a:p>
          <a:p>
            <a:pPr>
              <a:buFontTx/>
              <a:buChar char="-"/>
            </a:pPr>
            <a:r>
              <a:rPr lang="en-US" dirty="0"/>
              <a:t>Natural language chat UI</a:t>
            </a:r>
          </a:p>
          <a:p>
            <a:pPr>
              <a:buFontTx/>
              <a:buChar char="-"/>
            </a:pPr>
            <a:r>
              <a:rPr lang="en-US" dirty="0"/>
              <a:t>Session state management</a:t>
            </a:r>
          </a:p>
          <a:p>
            <a:pPr>
              <a:buFontTx/>
              <a:buChar char="-"/>
            </a:pPr>
            <a:r>
              <a:rPr lang="en-US" dirty="0"/>
              <a:t>Conversation history</a:t>
            </a:r>
            <a:r>
              <a:rPr lang="en-US" dirty="0" smtClean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Limitations </a:t>
            </a:r>
            <a:r>
              <a:rPr lang="en-US" b="1" dirty="0"/>
              <a:t>&amp; Challenges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200" b="1" dirty="0" smtClean="0"/>
              <a:t>Context </a:t>
            </a:r>
            <a:r>
              <a:rPr lang="en-US" sz="2200" b="1" dirty="0"/>
              <a:t>Awareness </a:t>
            </a:r>
            <a:r>
              <a:rPr lang="en-US" sz="2200" b="1" dirty="0" smtClean="0"/>
              <a:t>Issues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/>
              <a:t>Limited History Understanding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reference </a:t>
            </a:r>
            <a:r>
              <a:rPr lang="en-US" dirty="0" err="1" smtClean="0"/>
              <a:t>tới</a:t>
            </a:r>
            <a:r>
              <a:rPr lang="en-US" dirty="0" smtClean="0"/>
              <a:t> conversation history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sz="2200" b="1" dirty="0" smtClean="0"/>
          </a:p>
          <a:p>
            <a:pPr>
              <a:buFont typeface="Wingdings 3" charset="2"/>
              <a:buAutoNum type="arabicPeriod"/>
            </a:pPr>
            <a:r>
              <a:rPr lang="en-US" sz="2200" b="1" dirty="0" smtClean="0"/>
              <a:t>Conversation Continuity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Mất</a:t>
            </a:r>
            <a:r>
              <a:rPr lang="en-US" dirty="0" smtClean="0"/>
              <a:t> context </a:t>
            </a:r>
            <a:r>
              <a:rPr lang="en-US" dirty="0" err="1" smtClean="0"/>
              <a:t>khi</a:t>
            </a:r>
            <a:r>
              <a:rPr lang="en-US" dirty="0" smtClean="0"/>
              <a:t> conversation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/>
              <a:t>Thiếu</a:t>
            </a:r>
            <a:r>
              <a:rPr lang="en-US" dirty="0"/>
              <a:t> conversation summary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368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03 - </a:t>
            </a:r>
            <a:r>
              <a:rPr lang="en-US" dirty="0"/>
              <a:t>[DN03]-Elevate AI_AI-Ready for Excellent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9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HopLV</a:t>
            </a:r>
            <a:r>
              <a:rPr lang="en-US" dirty="0" smtClean="0"/>
              <a:t>  (F1.STI)</a:t>
            </a:r>
          </a:p>
          <a:p>
            <a:r>
              <a:rPr lang="en-US" dirty="0" smtClean="0"/>
              <a:t>LongH3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LongHN5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HoangNT76 (GIF.IMF)</a:t>
            </a:r>
          </a:p>
          <a:p>
            <a:r>
              <a:rPr lang="en-US" dirty="0" smtClean="0"/>
              <a:t>MinhTC36 </a:t>
            </a:r>
            <a:r>
              <a:rPr lang="en-US" dirty="0"/>
              <a:t>(GIF.IMF)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5434" y="1657350"/>
            <a:ext cx="2151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GROUP 03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407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21079"/>
            <a:ext cx="4185623" cy="576262"/>
          </a:xfrm>
        </p:spPr>
        <p:txBody>
          <a:bodyPr/>
          <a:lstStyle/>
          <a:p>
            <a:r>
              <a:rPr lang="en-US" b="1" dirty="0" smtClean="0"/>
              <a:t>Current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497341"/>
            <a:ext cx="4684820" cy="319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Overload</a:t>
            </a:r>
            <a:br>
              <a:rPr lang="en-US" dirty="0"/>
            </a:br>
            <a:r>
              <a:rPr lang="en-US" sz="1300" dirty="0" err="1"/>
              <a:t>Khách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bị</a:t>
            </a:r>
            <a:r>
              <a:rPr lang="en-US" sz="1300" dirty="0"/>
              <a:t> </a:t>
            </a:r>
            <a:r>
              <a:rPr lang="en-US" sz="1300" dirty="0" err="1"/>
              <a:t>choáng</a:t>
            </a:r>
            <a:r>
              <a:rPr lang="en-US" sz="1300" dirty="0"/>
              <a:t> </a:t>
            </a:r>
            <a:r>
              <a:rPr lang="en-US" sz="1300" dirty="0" err="1"/>
              <a:t>ngợp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nghìn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specs </a:t>
            </a:r>
            <a:r>
              <a:rPr lang="en-US" sz="1300" dirty="0" err="1"/>
              <a:t>phức</a:t>
            </a:r>
            <a:r>
              <a:rPr lang="en-US" sz="1300" dirty="0"/>
              <a:t> </a:t>
            </a:r>
            <a:r>
              <a:rPr lang="en-US" sz="1300" dirty="0" err="1" smtClean="0"/>
              <a:t>tạp</a:t>
            </a:r>
            <a:endParaRPr lang="en-US" sz="1300" dirty="0" smtClean="0"/>
          </a:p>
          <a:p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Personalization</a:t>
            </a:r>
            <a:br>
              <a:rPr lang="en-US" dirty="0" smtClean="0"/>
            </a:br>
            <a:r>
              <a:rPr lang="vi-VN" sz="1300" dirty="0"/>
              <a:t>Thiếu tư vấn cá nhân hóa dựa trên nhu cầu thực </a:t>
            </a:r>
            <a:r>
              <a:rPr lang="vi-VN" sz="1300" dirty="0" smtClean="0"/>
              <a:t>tế</a:t>
            </a:r>
            <a:endParaRPr lang="en-US" sz="1300" dirty="0" smtClean="0"/>
          </a:p>
          <a:p>
            <a:r>
              <a:rPr lang="en-US" dirty="0"/>
              <a:t>Comparison Difficulty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products </a:t>
            </a:r>
            <a:r>
              <a:rPr lang="en-US" sz="1300" dirty="0" err="1"/>
              <a:t>khó</a:t>
            </a:r>
            <a:r>
              <a:rPr lang="en-US" sz="1300" dirty="0"/>
              <a:t> </a:t>
            </a:r>
            <a:r>
              <a:rPr lang="en-US" sz="1300" dirty="0" err="1"/>
              <a:t>khăn</a:t>
            </a:r>
            <a:r>
              <a:rPr lang="en-US" sz="1300" dirty="0"/>
              <a:t>, </a:t>
            </a:r>
            <a:r>
              <a:rPr lang="en-US" sz="1300" dirty="0" err="1"/>
              <a:t>thiếu</a:t>
            </a:r>
            <a:r>
              <a:rPr lang="en-US" sz="1300" dirty="0"/>
              <a:t> insight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smtClean="0"/>
              <a:t>trade-offs</a:t>
            </a:r>
          </a:p>
          <a:p>
            <a:r>
              <a:rPr lang="en-US" dirty="0"/>
              <a:t>Multi-step </a:t>
            </a:r>
            <a:r>
              <a:rPr lang="en-US" dirty="0"/>
              <a:t>Process</a:t>
            </a:r>
            <a:br>
              <a:rPr lang="en-US" dirty="0"/>
            </a:br>
            <a:r>
              <a:rPr lang="en-US" sz="1300" dirty="0" err="1"/>
              <a:t>Quyết</a:t>
            </a:r>
            <a:r>
              <a:rPr lang="en-US" sz="1300" dirty="0"/>
              <a:t> </a:t>
            </a:r>
            <a:r>
              <a:rPr lang="en-US" sz="1300" dirty="0" err="1"/>
              <a:t>định</a:t>
            </a:r>
            <a:r>
              <a:rPr lang="en-US" sz="1300" dirty="0"/>
              <a:t> </a:t>
            </a:r>
            <a:r>
              <a:rPr lang="en-US" sz="1300" dirty="0" err="1"/>
              <a:t>mua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cần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rounds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r>
              <a:rPr lang="en-US" sz="1300" dirty="0" smtClean="0"/>
              <a:t>, </a:t>
            </a:r>
            <a:r>
              <a:rPr lang="en-US" sz="1300" dirty="0" err="1" smtClean="0"/>
              <a:t>khó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nội</a:t>
            </a:r>
            <a:r>
              <a:rPr lang="en-US" sz="1300" dirty="0" smtClean="0"/>
              <a:t> dung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endParaRPr lang="en-US" sz="13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6889" y="1921079"/>
            <a:ext cx="4668013" cy="576262"/>
          </a:xfrm>
        </p:spPr>
        <p:txBody>
          <a:bodyPr/>
          <a:lstStyle/>
          <a:p>
            <a:r>
              <a:rPr lang="en-US" b="1" dirty="0" smtClean="0"/>
              <a:t>AI Solution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6891" y="2497341"/>
            <a:ext cx="4668012" cy="2896779"/>
          </a:xfrm>
        </p:spPr>
        <p:txBody>
          <a:bodyPr/>
          <a:lstStyle/>
          <a:p>
            <a:r>
              <a:rPr lang="en-US" dirty="0"/>
              <a:t>Smart Product </a:t>
            </a:r>
            <a:r>
              <a:rPr lang="en-US" dirty="0" smtClean="0"/>
              <a:t>Discovery</a:t>
            </a:r>
            <a:br>
              <a:rPr lang="en-US" dirty="0" smtClean="0"/>
            </a:br>
            <a:r>
              <a:rPr lang="en-US" sz="1300" dirty="0"/>
              <a:t>AI </a:t>
            </a:r>
            <a:r>
              <a:rPr lang="en-US" sz="1300" dirty="0" err="1"/>
              <a:t>hiểu</a:t>
            </a:r>
            <a:r>
              <a:rPr lang="en-US" sz="1300" dirty="0"/>
              <a:t> </a:t>
            </a:r>
            <a:r>
              <a:rPr lang="en-US" sz="1300" dirty="0" err="1"/>
              <a:t>ngữ</a:t>
            </a:r>
            <a:r>
              <a:rPr lang="en-US" sz="1300" dirty="0"/>
              <a:t> </a:t>
            </a:r>
            <a:r>
              <a:rPr lang="en-US" sz="1300" dirty="0" err="1"/>
              <a:t>cảnh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phù</a:t>
            </a:r>
            <a:r>
              <a:rPr lang="en-US" sz="1300" dirty="0"/>
              <a:t> </a:t>
            </a:r>
            <a:r>
              <a:rPr lang="en-US" sz="1300" dirty="0" err="1"/>
              <a:t>hợp</a:t>
            </a:r>
            <a:endParaRPr lang="en-US" sz="1300" dirty="0"/>
          </a:p>
          <a:p>
            <a:r>
              <a:rPr lang="en-US" dirty="0"/>
              <a:t>Personalized </a:t>
            </a:r>
            <a:r>
              <a:rPr lang="en-US" dirty="0" smtClean="0"/>
              <a:t>Recommendations</a:t>
            </a:r>
            <a:br>
              <a:rPr lang="en-US" dirty="0" smtClean="0"/>
            </a:br>
            <a:r>
              <a:rPr lang="vi-VN" sz="1300" dirty="0"/>
              <a:t>Tư vấn dựa trên nhu cầu và context cụ thể</a:t>
            </a:r>
            <a:endParaRPr lang="en-US" sz="1300" dirty="0"/>
          </a:p>
          <a:p>
            <a:r>
              <a:rPr lang="en-US" dirty="0"/>
              <a:t>Intelligent Comparison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chi </a:t>
            </a:r>
            <a:r>
              <a:rPr lang="en-US" sz="1300" dirty="0" err="1"/>
              <a:t>tiết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pros/cons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smtClean="0"/>
              <a:t>recommendations</a:t>
            </a:r>
          </a:p>
          <a:p>
            <a:r>
              <a:rPr lang="en-US" sz="1700" dirty="0"/>
              <a:t>Conversational </a:t>
            </a:r>
            <a:r>
              <a:rPr lang="en-US" sz="1700" dirty="0" smtClean="0"/>
              <a:t>Memory</a:t>
            </a:r>
            <a:br>
              <a:rPr lang="en-US" sz="1700" dirty="0" smtClean="0"/>
            </a:b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trung</a:t>
            </a:r>
            <a:r>
              <a:rPr lang="en-US" sz="1300" dirty="0" smtClean="0"/>
              <a:t> </a:t>
            </a:r>
            <a:r>
              <a:rPr lang="en-US" sz="1300" dirty="0" err="1" smtClean="0"/>
              <a:t>hội</a:t>
            </a:r>
            <a:r>
              <a:rPr lang="en-US" sz="1300" dirty="0" smtClean="0"/>
              <a:t> </a:t>
            </a:r>
            <a:r>
              <a:rPr lang="en-US" sz="1300" dirty="0" err="1" smtClean="0"/>
              <a:t>thoại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thông</a:t>
            </a:r>
            <a:r>
              <a:rPr lang="en-US" sz="1300" dirty="0" smtClean="0"/>
              <a:t> tin </a:t>
            </a:r>
            <a:r>
              <a:rPr lang="en-US" sz="1300" dirty="0" err="1" smtClean="0"/>
              <a:t>đã</a:t>
            </a:r>
            <a:r>
              <a:rPr lang="en-US" sz="1300" dirty="0" smtClean="0"/>
              <a:t> </a:t>
            </a:r>
            <a:r>
              <a:rPr lang="en-US" sz="1300" dirty="0" err="1" smtClean="0"/>
              <a:t>hỏi</a:t>
            </a: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745" y="5693277"/>
            <a:ext cx="960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🚀 Result: </a:t>
            </a:r>
            <a:r>
              <a:rPr lang="en-US" dirty="0"/>
              <a:t>AI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Internet.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42891" cy="4325936"/>
          </a:xfrm>
        </p:spPr>
        <p:txBody>
          <a:bodyPr/>
          <a:lstStyle/>
          <a:p>
            <a:r>
              <a:rPr lang="en-US" b="1" dirty="0" smtClean="0"/>
              <a:t>Product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qua </a:t>
            </a: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hiểu</a:t>
            </a:r>
            <a:r>
              <a:rPr lang="en-US" sz="1400" dirty="0" smtClean="0"/>
              <a:t> </a:t>
            </a:r>
            <a:r>
              <a:rPr lang="en-US" sz="1400" dirty="0" err="1" smtClean="0"/>
              <a:t>biết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</a:t>
            </a:r>
            <a:r>
              <a:rPr lang="en-US" sz="1400" dirty="0" err="1" smtClean="0"/>
              <a:t>nghĩa</a:t>
            </a:r>
            <a:r>
              <a:rPr lang="en-US" sz="1400" dirty="0" smtClean="0"/>
              <a:t>.</a:t>
            </a:r>
          </a:p>
          <a:p>
            <a:r>
              <a:rPr lang="en-US" b="1" dirty="0"/>
              <a:t>Product Comparison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so </a:t>
            </a:r>
            <a:r>
              <a:rPr lang="en-US" sz="1400" dirty="0" err="1" smtClean="0"/>
              <a:t>sánh</a:t>
            </a:r>
            <a:r>
              <a:rPr lang="en-US" sz="1400" dirty="0" smtClean="0"/>
              <a:t> chi </a:t>
            </a:r>
            <a:r>
              <a:rPr lang="en-US" sz="1400" dirty="0" err="1" smtClean="0"/>
              <a:t>tiết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Smart Filtering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1400" dirty="0">
                <a:latin typeface="Trebuchet MS (Body)"/>
              </a:rPr>
              <a:t>Lọc thông minh theo giá, thương hiệu, tính năng với AI </a:t>
            </a:r>
            <a:r>
              <a:rPr lang="vi-VN" sz="1400" dirty="0" smtClean="0">
                <a:latin typeface="Trebuchet MS (Body)"/>
              </a:rPr>
              <a:t>reasoning</a:t>
            </a:r>
            <a:endParaRPr lang="en-US" sz="1400" dirty="0" smtClean="0">
              <a:latin typeface="Trebuchet MS (Body)"/>
            </a:endParaRPr>
          </a:p>
          <a:p>
            <a:r>
              <a:rPr lang="vi-VN" b="1" dirty="0">
                <a:latin typeface="Trebuchet MS (Body)"/>
              </a:rPr>
              <a:t>Recommendation </a:t>
            </a:r>
            <a:r>
              <a:rPr lang="vi-VN" b="1" dirty="0" smtClean="0">
                <a:latin typeface="Trebuchet MS (Body)"/>
              </a:rPr>
              <a:t>Engine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/>
              <a:t>Gợi</a:t>
            </a:r>
            <a:r>
              <a:rPr lang="en-US" sz="1400" dirty="0"/>
              <a:t> ý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user preferences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smtClean="0"/>
              <a:t>context</a:t>
            </a:r>
          </a:p>
          <a:p>
            <a:r>
              <a:rPr lang="vi-VN" b="1" dirty="0">
                <a:latin typeface="Trebuchet MS (Body)"/>
              </a:rPr>
              <a:t>Multi-turn </a:t>
            </a:r>
            <a:r>
              <a:rPr lang="vi-VN" b="1" dirty="0" smtClean="0">
                <a:latin typeface="Trebuchet MS (Body)"/>
              </a:rPr>
              <a:t>Conversation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Chatbot</a:t>
            </a:r>
            <a:r>
              <a:rPr lang="en-US" sz="1400" dirty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khả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r>
              <a:rPr lang="en-US" sz="1400" dirty="0" smtClean="0"/>
              <a:t> </a:t>
            </a:r>
            <a:r>
              <a:rPr lang="en-US" sz="1400" dirty="0" err="1" smtClean="0"/>
              <a:t>liên</a:t>
            </a:r>
            <a:r>
              <a:rPr lang="en-US" sz="1400" dirty="0" smtClean="0"/>
              <a:t> </a:t>
            </a:r>
            <a:r>
              <a:rPr lang="en-US" sz="1400" dirty="0" err="1" smtClean="0"/>
              <a:t>tục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nhớ</a:t>
            </a:r>
            <a:r>
              <a:rPr lang="en-US" sz="1400" dirty="0" smtClean="0"/>
              <a:t> </a:t>
            </a:r>
            <a:r>
              <a:rPr lang="en-US" sz="1400" dirty="0" err="1" smtClean="0"/>
              <a:t>cuộc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endParaRPr lang="vi-VN" sz="1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1527"/>
            <a:ext cx="8596668" cy="858473"/>
          </a:xfrm>
        </p:spPr>
        <p:txBody>
          <a:bodyPr/>
          <a:lstStyle/>
          <a:p>
            <a:r>
              <a:rPr lang="en-US" b="1" dirty="0"/>
              <a:t>System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" y="1090569"/>
            <a:ext cx="6583518" cy="56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86945" cy="1454092"/>
          </a:xfrm>
        </p:spPr>
        <p:txBody>
          <a:bodyPr/>
          <a:lstStyle/>
          <a:p>
            <a:r>
              <a:rPr lang="en-US" b="1" dirty="0" smtClean="0"/>
              <a:t>RAG Workflow </a:t>
            </a:r>
            <a:r>
              <a:rPr lang="en-US" b="1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1" y="0"/>
            <a:ext cx="837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270000"/>
            <a:ext cx="10191750" cy="55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70000"/>
            <a:ext cx="10058400" cy="55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9" y="1177737"/>
            <a:ext cx="9814631" cy="55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180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Trebuchet MS (Body)</vt:lpstr>
      <vt:lpstr>Wingdings 3</vt:lpstr>
      <vt:lpstr>Facet</vt:lpstr>
      <vt:lpstr>E-commerce AI Product Advisor</vt:lpstr>
      <vt:lpstr>Team members</vt:lpstr>
      <vt:lpstr>User Stories</vt:lpstr>
      <vt:lpstr>Core Features</vt:lpstr>
      <vt:lpstr>System Architecture Overview</vt:lpstr>
      <vt:lpstr>RAG Workflow Architecture</vt:lpstr>
      <vt:lpstr>Demo</vt:lpstr>
      <vt:lpstr>Demo</vt:lpstr>
      <vt:lpstr>Demo</vt:lpstr>
      <vt:lpstr>🚀 MVP Feature List</vt:lpstr>
      <vt:lpstr>Limitations &amp; Challenges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AI Product Advisor</dc:title>
  <dc:creator>ADMIN</dc:creator>
  <cp:lastModifiedBy>ADMIN</cp:lastModifiedBy>
  <cp:revision>22</cp:revision>
  <dcterms:created xsi:type="dcterms:W3CDTF">2025-08-23T02:39:26Z</dcterms:created>
  <dcterms:modified xsi:type="dcterms:W3CDTF">2025-08-23T05:28:05Z</dcterms:modified>
</cp:coreProperties>
</file>