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47" autoAdjust="0"/>
  </p:normalViewPr>
  <p:slideViewPr>
    <p:cSldViewPr snapToGrid="0">
      <p:cViewPr varScale="1">
        <p:scale>
          <a:sx n="59" d="100"/>
          <a:sy n="59" d="100"/>
        </p:scale>
        <p:origin x="11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4FB13-FAA0-402D-9ABA-7C6A3236D769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7FB31-465F-4AC7-B455-F6D1415E9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86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https://docs.microsoft.com/en-us/aspnet/core/security/cors?view=aspnetcore-6.0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7FB31-465F-4AC7-B455-F6D1415E96C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52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var  </a:t>
            </a:r>
            <a:r>
              <a:rPr lang="en-IN" dirty="0" err="1"/>
              <a:t>MyAllowSpecificOrigins</a:t>
            </a:r>
            <a:r>
              <a:rPr lang="en-IN" dirty="0"/>
              <a:t> = "_</a:t>
            </a:r>
            <a:r>
              <a:rPr lang="en-IN" dirty="0" err="1"/>
              <a:t>myAllowSpecificOrigins</a:t>
            </a:r>
            <a:r>
              <a:rPr lang="en-IN" dirty="0"/>
              <a:t>";</a:t>
            </a:r>
          </a:p>
          <a:p>
            <a:endParaRPr lang="en-IN" dirty="0"/>
          </a:p>
          <a:p>
            <a:r>
              <a:rPr lang="en-IN" dirty="0"/>
              <a:t>var builder = </a:t>
            </a:r>
            <a:r>
              <a:rPr lang="en-IN" dirty="0" err="1"/>
              <a:t>WebApplication.CreateBuilder</a:t>
            </a: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 err="1"/>
              <a:t>builder.Services.AddCors</a:t>
            </a:r>
            <a:r>
              <a:rPr lang="en-IN" dirty="0"/>
              <a:t>(options =&gt;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</a:t>
            </a:r>
            <a:r>
              <a:rPr lang="en-IN" dirty="0" err="1"/>
              <a:t>options.AddPolicy</a:t>
            </a:r>
            <a:r>
              <a:rPr lang="en-IN" dirty="0"/>
              <a:t>(name: </a:t>
            </a:r>
            <a:r>
              <a:rPr lang="en-IN" dirty="0" err="1"/>
              <a:t>MyAllowSpecificOrigins</a:t>
            </a:r>
            <a:r>
              <a:rPr lang="en-IN" dirty="0"/>
              <a:t>,</a:t>
            </a:r>
          </a:p>
          <a:p>
            <a:r>
              <a:rPr lang="en-IN" dirty="0"/>
              <a:t>                      builder =&gt;</a:t>
            </a:r>
          </a:p>
          <a:p>
            <a:r>
              <a:rPr lang="en-IN" dirty="0"/>
              <a:t>                      {</a:t>
            </a:r>
          </a:p>
          <a:p>
            <a:r>
              <a:rPr lang="en-IN" dirty="0"/>
              <a:t>                          </a:t>
            </a:r>
            <a:r>
              <a:rPr lang="en-IN" dirty="0" err="1"/>
              <a:t>builder.WithOrigins</a:t>
            </a:r>
            <a:r>
              <a:rPr lang="en-IN" dirty="0"/>
              <a:t>("http://example.com",</a:t>
            </a:r>
          </a:p>
          <a:p>
            <a:r>
              <a:rPr lang="en-IN" dirty="0"/>
              <a:t>                                              "http://www.contoso.com");</a:t>
            </a:r>
          </a:p>
          <a:p>
            <a:r>
              <a:rPr lang="en-IN" dirty="0"/>
              <a:t>                      });</a:t>
            </a:r>
          </a:p>
          <a:p>
            <a:r>
              <a:rPr lang="en-IN" dirty="0"/>
              <a:t>});</a:t>
            </a:r>
          </a:p>
          <a:p>
            <a:endParaRPr lang="en-IN" dirty="0"/>
          </a:p>
          <a:p>
            <a:r>
              <a:rPr lang="en-IN" dirty="0"/>
              <a:t>// </a:t>
            </a:r>
            <a:r>
              <a:rPr lang="en-IN" dirty="0" err="1"/>
              <a:t>services.AddResponseCaching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builder.Services.AddControllers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/>
              <a:t>var app = </a:t>
            </a:r>
            <a:r>
              <a:rPr lang="en-IN" dirty="0" err="1"/>
              <a:t>builder.Build</a:t>
            </a:r>
            <a:r>
              <a:rPr lang="en-IN" dirty="0"/>
              <a:t>();</a:t>
            </a:r>
          </a:p>
          <a:p>
            <a:r>
              <a:rPr lang="en-IN" dirty="0" err="1"/>
              <a:t>app.UseHttpsRedirection</a:t>
            </a:r>
            <a:r>
              <a:rPr lang="en-IN" dirty="0"/>
              <a:t>();</a:t>
            </a:r>
          </a:p>
          <a:p>
            <a:r>
              <a:rPr lang="en-IN" dirty="0" err="1"/>
              <a:t>app.UseStaticFiles</a:t>
            </a:r>
            <a:r>
              <a:rPr lang="en-IN" dirty="0"/>
              <a:t>();</a:t>
            </a:r>
          </a:p>
          <a:p>
            <a:r>
              <a:rPr lang="en-IN" dirty="0" err="1"/>
              <a:t>app.UseRouting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app.UseCors</a:t>
            </a:r>
            <a:r>
              <a:rPr lang="en-IN" dirty="0"/>
              <a:t>(</a:t>
            </a:r>
            <a:r>
              <a:rPr lang="en-IN" dirty="0" err="1"/>
              <a:t>MyAllowSpecificOrigins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 err="1"/>
              <a:t>app.UseAuthorization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app.MapControllers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app.Run</a:t>
            </a:r>
            <a:r>
              <a:rPr lang="en-IN" dirty="0"/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7FB31-465F-4AC7-B455-F6D1415E96C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654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var </a:t>
            </a:r>
            <a:r>
              <a:rPr lang="en-IN" dirty="0" err="1"/>
              <a:t>MyAllowSpecificOrigins</a:t>
            </a:r>
            <a:r>
              <a:rPr lang="en-IN" dirty="0"/>
              <a:t> = "_</a:t>
            </a:r>
            <a:r>
              <a:rPr lang="en-IN" dirty="0" err="1"/>
              <a:t>myAllowSpecificOrigins</a:t>
            </a:r>
            <a:r>
              <a:rPr lang="en-IN" dirty="0"/>
              <a:t>";</a:t>
            </a:r>
          </a:p>
          <a:p>
            <a:endParaRPr lang="en-IN" dirty="0"/>
          </a:p>
          <a:p>
            <a:r>
              <a:rPr lang="en-IN" dirty="0"/>
              <a:t>var builder = </a:t>
            </a:r>
            <a:r>
              <a:rPr lang="en-IN" dirty="0" err="1"/>
              <a:t>WebApplication.CreateBuilder</a:t>
            </a: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 err="1"/>
              <a:t>builder.Services.AddCors</a:t>
            </a:r>
            <a:r>
              <a:rPr lang="en-IN" dirty="0"/>
              <a:t>(options =&gt;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</a:t>
            </a:r>
            <a:r>
              <a:rPr lang="en-IN" dirty="0" err="1"/>
              <a:t>options.AddPolicy</a:t>
            </a:r>
            <a:r>
              <a:rPr lang="en-IN" dirty="0"/>
              <a:t>(name: </a:t>
            </a:r>
            <a:r>
              <a:rPr lang="en-IN" dirty="0" err="1"/>
              <a:t>MyAllowSpecificOrigins</a:t>
            </a:r>
            <a:r>
              <a:rPr lang="en-IN" dirty="0"/>
              <a:t>,</a:t>
            </a:r>
          </a:p>
          <a:p>
            <a:r>
              <a:rPr lang="en-IN" dirty="0"/>
              <a:t>                      builder =&gt;</a:t>
            </a:r>
          </a:p>
          <a:p>
            <a:r>
              <a:rPr lang="en-IN" dirty="0"/>
              <a:t>                      {</a:t>
            </a:r>
          </a:p>
          <a:p>
            <a:r>
              <a:rPr lang="en-IN" dirty="0"/>
              <a:t>                          </a:t>
            </a:r>
            <a:r>
              <a:rPr lang="en-IN" dirty="0" err="1"/>
              <a:t>builder.WithOrigins</a:t>
            </a:r>
            <a:r>
              <a:rPr lang="en-IN" dirty="0"/>
              <a:t>("http://example.com",</a:t>
            </a:r>
          </a:p>
          <a:p>
            <a:r>
              <a:rPr lang="en-IN" dirty="0"/>
              <a:t>                                              "http://www.contoso.com");</a:t>
            </a:r>
          </a:p>
          <a:p>
            <a:r>
              <a:rPr lang="en-IN" dirty="0"/>
              <a:t>                      });</a:t>
            </a:r>
          </a:p>
          <a:p>
            <a:r>
              <a:rPr lang="en-IN" dirty="0"/>
              <a:t>});</a:t>
            </a:r>
          </a:p>
          <a:p>
            <a:endParaRPr lang="en-IN" dirty="0"/>
          </a:p>
          <a:p>
            <a:r>
              <a:rPr lang="en-IN" dirty="0" err="1"/>
              <a:t>builder.Services.AddControllers</a:t>
            </a:r>
            <a:r>
              <a:rPr lang="en-IN" dirty="0"/>
              <a:t>();</a:t>
            </a:r>
          </a:p>
          <a:p>
            <a:r>
              <a:rPr lang="en-IN" dirty="0" err="1"/>
              <a:t>builder.Services.AddRazorPages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/>
              <a:t>var app = </a:t>
            </a:r>
            <a:r>
              <a:rPr lang="en-IN" dirty="0" err="1"/>
              <a:t>builder.Build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app.UseHttpsRedirection</a:t>
            </a:r>
            <a:r>
              <a:rPr lang="en-IN" dirty="0"/>
              <a:t>();</a:t>
            </a:r>
          </a:p>
          <a:p>
            <a:r>
              <a:rPr lang="en-IN" dirty="0" err="1"/>
              <a:t>app.UseStaticFiles</a:t>
            </a:r>
            <a:r>
              <a:rPr lang="en-IN" dirty="0"/>
              <a:t>();</a:t>
            </a:r>
          </a:p>
          <a:p>
            <a:r>
              <a:rPr lang="en-IN" dirty="0" err="1"/>
              <a:t>app.UseRouting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app.UseCors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app.UseAuthorization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app.UseEndpoints</a:t>
            </a:r>
            <a:r>
              <a:rPr lang="en-IN" dirty="0"/>
              <a:t>(endpoints =&gt;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</a:t>
            </a:r>
            <a:r>
              <a:rPr lang="en-IN" dirty="0" err="1"/>
              <a:t>endpoints.MapGet</a:t>
            </a:r>
            <a:r>
              <a:rPr lang="en-IN" dirty="0"/>
              <a:t>("/echo",</a:t>
            </a:r>
          </a:p>
          <a:p>
            <a:r>
              <a:rPr lang="en-IN" dirty="0"/>
              <a:t>        context =&gt; </a:t>
            </a:r>
            <a:r>
              <a:rPr lang="en-IN" dirty="0" err="1"/>
              <a:t>context.Response.WriteAsync</a:t>
            </a:r>
            <a:r>
              <a:rPr lang="en-IN" dirty="0"/>
              <a:t>("echo"))</a:t>
            </a:r>
          </a:p>
          <a:p>
            <a:r>
              <a:rPr lang="en-IN" dirty="0"/>
              <a:t>        .</a:t>
            </a:r>
            <a:r>
              <a:rPr lang="en-IN" dirty="0" err="1"/>
              <a:t>RequireCors</a:t>
            </a:r>
            <a:r>
              <a:rPr lang="en-IN" dirty="0"/>
              <a:t>(</a:t>
            </a:r>
            <a:r>
              <a:rPr lang="en-IN" dirty="0" err="1"/>
              <a:t>MyAllowSpecificOrigins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endpoints.MapControllers</a:t>
            </a:r>
            <a:r>
              <a:rPr lang="en-IN" dirty="0"/>
              <a:t>()</a:t>
            </a:r>
          </a:p>
          <a:p>
            <a:r>
              <a:rPr lang="en-IN" dirty="0"/>
              <a:t>             .</a:t>
            </a:r>
            <a:r>
              <a:rPr lang="en-IN" dirty="0" err="1"/>
              <a:t>RequireCors</a:t>
            </a:r>
            <a:r>
              <a:rPr lang="en-IN" dirty="0"/>
              <a:t>(</a:t>
            </a:r>
            <a:r>
              <a:rPr lang="en-IN" dirty="0" err="1"/>
              <a:t>MyAllowSpecificOrigins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endpoints.MapGet</a:t>
            </a:r>
            <a:r>
              <a:rPr lang="en-IN" dirty="0"/>
              <a:t>("/echo2",</a:t>
            </a:r>
          </a:p>
          <a:p>
            <a:r>
              <a:rPr lang="en-IN" dirty="0"/>
              <a:t>        context =&gt; </a:t>
            </a:r>
            <a:r>
              <a:rPr lang="en-IN" dirty="0" err="1"/>
              <a:t>context.Response.WriteAsync</a:t>
            </a:r>
            <a:r>
              <a:rPr lang="en-IN" dirty="0"/>
              <a:t>("echo2"));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endpoints.MapRazorPages</a:t>
            </a:r>
            <a:r>
              <a:rPr lang="en-IN" dirty="0"/>
              <a:t>();</a:t>
            </a:r>
          </a:p>
          <a:p>
            <a:r>
              <a:rPr lang="en-IN" dirty="0"/>
              <a:t>});</a:t>
            </a:r>
          </a:p>
          <a:p>
            <a:endParaRPr lang="en-IN" dirty="0"/>
          </a:p>
          <a:p>
            <a:r>
              <a:rPr lang="en-IN" dirty="0" err="1"/>
              <a:t>app.Run</a:t>
            </a:r>
            <a:r>
              <a:rPr lang="en-IN" dirty="0"/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7FB31-465F-4AC7-B455-F6D1415E96C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58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[Route("</a:t>
            </a:r>
            <a:r>
              <a:rPr lang="en-IN" dirty="0" err="1"/>
              <a:t>api</a:t>
            </a:r>
            <a:r>
              <a:rPr lang="en-IN" dirty="0"/>
              <a:t>/[controller]")]</a:t>
            </a:r>
          </a:p>
          <a:p>
            <a:r>
              <a:rPr lang="en-IN" dirty="0"/>
              <a:t>[</a:t>
            </a:r>
            <a:r>
              <a:rPr lang="en-IN" dirty="0" err="1"/>
              <a:t>ApiController</a:t>
            </a:r>
            <a:r>
              <a:rPr lang="en-IN" dirty="0"/>
              <a:t>]</a:t>
            </a:r>
          </a:p>
          <a:p>
            <a:r>
              <a:rPr lang="en-IN" dirty="0"/>
              <a:t>public class </a:t>
            </a:r>
            <a:r>
              <a:rPr lang="en-IN" dirty="0" err="1"/>
              <a:t>WidgetController</a:t>
            </a:r>
            <a:r>
              <a:rPr lang="en-IN" dirty="0"/>
              <a:t> : </a:t>
            </a:r>
            <a:r>
              <a:rPr lang="en-IN" dirty="0" err="1"/>
              <a:t>ControllerBase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// GET </a:t>
            </a:r>
            <a:r>
              <a:rPr lang="en-IN" dirty="0" err="1"/>
              <a:t>api</a:t>
            </a:r>
            <a:r>
              <a:rPr lang="en-IN" dirty="0"/>
              <a:t>/values</a:t>
            </a:r>
          </a:p>
          <a:p>
            <a:r>
              <a:rPr lang="en-IN" dirty="0"/>
              <a:t>    [</a:t>
            </a:r>
            <a:r>
              <a:rPr lang="en-IN" dirty="0" err="1"/>
              <a:t>EnableCors</a:t>
            </a:r>
            <a:r>
              <a:rPr lang="en-IN" dirty="0"/>
              <a:t>("</a:t>
            </a:r>
            <a:r>
              <a:rPr lang="en-IN" dirty="0" err="1"/>
              <a:t>AnotherPolicy</a:t>
            </a:r>
            <a:r>
              <a:rPr lang="en-IN" dirty="0"/>
              <a:t>")]</a:t>
            </a:r>
          </a:p>
          <a:p>
            <a:r>
              <a:rPr lang="en-IN" dirty="0"/>
              <a:t>    [</a:t>
            </a:r>
            <a:r>
              <a:rPr lang="en-IN" dirty="0" err="1"/>
              <a:t>HttpGet</a:t>
            </a:r>
            <a:r>
              <a:rPr lang="en-IN" dirty="0"/>
              <a:t>]</a:t>
            </a:r>
          </a:p>
          <a:p>
            <a:r>
              <a:rPr lang="en-IN" dirty="0"/>
              <a:t>    public </a:t>
            </a:r>
            <a:r>
              <a:rPr lang="en-IN" dirty="0" err="1"/>
              <a:t>ActionResult</a:t>
            </a:r>
            <a:r>
              <a:rPr lang="en-IN" dirty="0"/>
              <a:t>&lt;</a:t>
            </a:r>
            <a:r>
              <a:rPr lang="en-IN" dirty="0" err="1"/>
              <a:t>IEnumerable</a:t>
            </a:r>
            <a:r>
              <a:rPr lang="en-IN" dirty="0"/>
              <a:t>&lt;string&gt;&gt; Get()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return new string[] { "green widget", "red widget" };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// GET </a:t>
            </a:r>
            <a:r>
              <a:rPr lang="en-IN" dirty="0" err="1"/>
              <a:t>api</a:t>
            </a:r>
            <a:r>
              <a:rPr lang="en-IN" dirty="0"/>
              <a:t>/values/5</a:t>
            </a:r>
          </a:p>
          <a:p>
            <a:r>
              <a:rPr lang="en-IN" dirty="0"/>
              <a:t>    [</a:t>
            </a:r>
            <a:r>
              <a:rPr lang="en-IN" dirty="0" err="1"/>
              <a:t>EnableCors</a:t>
            </a:r>
            <a:r>
              <a:rPr lang="en-IN" dirty="0"/>
              <a:t>("Policy1")]</a:t>
            </a:r>
          </a:p>
          <a:p>
            <a:r>
              <a:rPr lang="en-IN" dirty="0"/>
              <a:t>    [</a:t>
            </a:r>
            <a:r>
              <a:rPr lang="en-IN" dirty="0" err="1"/>
              <a:t>HttpGet</a:t>
            </a:r>
            <a:r>
              <a:rPr lang="en-IN" dirty="0"/>
              <a:t>("{id}")]</a:t>
            </a:r>
          </a:p>
          <a:p>
            <a:r>
              <a:rPr lang="en-IN" dirty="0"/>
              <a:t>    public </a:t>
            </a:r>
            <a:r>
              <a:rPr lang="en-IN" dirty="0" err="1"/>
              <a:t>ActionResult</a:t>
            </a:r>
            <a:r>
              <a:rPr lang="en-IN" dirty="0"/>
              <a:t>&lt;string&gt; Get(int id)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return id switch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1 =&gt; "green widget",</a:t>
            </a:r>
          </a:p>
          <a:p>
            <a:r>
              <a:rPr lang="en-IN" dirty="0"/>
              <a:t>            2 =&gt; "red widget",</a:t>
            </a:r>
          </a:p>
          <a:p>
            <a:r>
              <a:rPr lang="en-IN" dirty="0"/>
              <a:t>            _ =&gt; </a:t>
            </a:r>
            <a:r>
              <a:rPr lang="en-IN" dirty="0" err="1"/>
              <a:t>NotFound</a:t>
            </a:r>
            <a:r>
              <a:rPr lang="en-IN" dirty="0"/>
              <a:t>(),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var builder = </a:t>
            </a:r>
            <a:r>
              <a:rPr lang="en-IN" dirty="0" err="1"/>
              <a:t>WebApplication.CreateBuilder</a:t>
            </a: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 err="1"/>
              <a:t>builder.Services.AddCors</a:t>
            </a:r>
            <a:r>
              <a:rPr lang="en-IN" dirty="0"/>
              <a:t>(options =&gt;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</a:t>
            </a:r>
            <a:r>
              <a:rPr lang="en-IN" dirty="0" err="1"/>
              <a:t>options.AddPolicy</a:t>
            </a:r>
            <a:r>
              <a:rPr lang="en-IN" dirty="0"/>
              <a:t>("Policy1",</a:t>
            </a:r>
          </a:p>
          <a:p>
            <a:r>
              <a:rPr lang="en-IN" dirty="0"/>
              <a:t>        builder =&gt;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</a:t>
            </a:r>
            <a:r>
              <a:rPr lang="en-IN" dirty="0" err="1"/>
              <a:t>builder.WithOrigins</a:t>
            </a:r>
            <a:r>
              <a:rPr lang="en-IN" dirty="0"/>
              <a:t>("http://example.com",</a:t>
            </a:r>
          </a:p>
          <a:p>
            <a:r>
              <a:rPr lang="en-IN" dirty="0"/>
              <a:t>                                "http://www.contoso.com");</a:t>
            </a:r>
          </a:p>
          <a:p>
            <a:r>
              <a:rPr lang="en-IN" dirty="0"/>
              <a:t>        });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options.AddPolicy</a:t>
            </a:r>
            <a:r>
              <a:rPr lang="en-IN" dirty="0"/>
              <a:t>("</a:t>
            </a:r>
            <a:r>
              <a:rPr lang="en-IN" dirty="0" err="1"/>
              <a:t>AnotherPolicy</a:t>
            </a:r>
            <a:r>
              <a:rPr lang="en-IN" dirty="0"/>
              <a:t>",</a:t>
            </a:r>
          </a:p>
          <a:p>
            <a:r>
              <a:rPr lang="en-IN" dirty="0"/>
              <a:t>        builder =&gt;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</a:t>
            </a:r>
            <a:r>
              <a:rPr lang="en-IN" dirty="0" err="1"/>
              <a:t>builder.WithOrigins</a:t>
            </a:r>
            <a:r>
              <a:rPr lang="en-IN" dirty="0"/>
              <a:t>("http://www.contoso.com")</a:t>
            </a:r>
          </a:p>
          <a:p>
            <a:r>
              <a:rPr lang="en-IN" dirty="0"/>
              <a:t>                                .</a:t>
            </a:r>
            <a:r>
              <a:rPr lang="en-IN" dirty="0" err="1"/>
              <a:t>AllowAnyHeader</a:t>
            </a:r>
            <a:r>
              <a:rPr lang="en-IN" dirty="0"/>
              <a:t>()</a:t>
            </a:r>
          </a:p>
          <a:p>
            <a:r>
              <a:rPr lang="en-IN" dirty="0"/>
              <a:t>                                .</a:t>
            </a:r>
            <a:r>
              <a:rPr lang="en-IN" dirty="0" err="1"/>
              <a:t>AllowAnyMethod</a:t>
            </a:r>
            <a:r>
              <a:rPr lang="en-IN" dirty="0"/>
              <a:t>();</a:t>
            </a:r>
          </a:p>
          <a:p>
            <a:r>
              <a:rPr lang="en-IN" dirty="0"/>
              <a:t>        });</a:t>
            </a:r>
          </a:p>
          <a:p>
            <a:r>
              <a:rPr lang="en-IN" dirty="0"/>
              <a:t>});</a:t>
            </a:r>
          </a:p>
          <a:p>
            <a:endParaRPr lang="en-IN" dirty="0"/>
          </a:p>
          <a:p>
            <a:r>
              <a:rPr lang="en-IN" dirty="0" err="1"/>
              <a:t>builder.Services.AddControllers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/>
              <a:t>var app = </a:t>
            </a:r>
            <a:r>
              <a:rPr lang="en-IN" dirty="0" err="1"/>
              <a:t>builder.Build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app.UseHttpsRedirection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app.UseRouting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app.UseCors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app.UseAuthorization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app.MapControllers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app.Run</a:t>
            </a:r>
            <a:r>
              <a:rPr lang="en-IN" dirty="0"/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7FB31-465F-4AC7-B455-F6D1415E96C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01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8787-D58C-4922-8B6C-A0DC09E4E84C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D06E-EE9B-49DF-B934-CD315FFC5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3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8787-D58C-4922-8B6C-A0DC09E4E84C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D06E-EE9B-49DF-B934-CD315FFC5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1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8787-D58C-4922-8B6C-A0DC09E4E84C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D06E-EE9B-49DF-B934-CD315FFC5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75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8787-D58C-4922-8B6C-A0DC09E4E84C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D06E-EE9B-49DF-B934-CD315FFC5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32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8787-D58C-4922-8B6C-A0DC09E4E84C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D06E-EE9B-49DF-B934-CD315FFC5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91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8787-D58C-4922-8B6C-A0DC09E4E84C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D06E-EE9B-49DF-B934-CD315FFC5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9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8787-D58C-4922-8B6C-A0DC09E4E84C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D06E-EE9B-49DF-B934-CD315FFC5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0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8787-D58C-4922-8B6C-A0DC09E4E84C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D06E-EE9B-49DF-B934-CD315FFC5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4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8787-D58C-4922-8B6C-A0DC09E4E84C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D06E-EE9B-49DF-B934-CD315FFC5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42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8787-D58C-4922-8B6C-A0DC09E4E84C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D06E-EE9B-49DF-B934-CD315FFC5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71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8787-D58C-4922-8B6C-A0DC09E4E84C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D06E-EE9B-49DF-B934-CD315FFC5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98787-D58C-4922-8B6C-A0DC09E4E84C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0D06E-EE9B-49DF-B934-CD315FFC5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26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n.wikipedia.org/wiki/JSON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piclient:8080/home/index" TargetMode="External"/><Relationship Id="rId2" Type="http://schemas.openxmlformats.org/officeDocument/2006/relationships/hyperlink" Target="http://apiservice:9090/api/te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security/cors?view=aspnetcore-6.0#n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spnet/core/security/cors?view=aspnetcore-6.0#attr" TargetMode="External"/><Relationship Id="rId5" Type="http://schemas.openxmlformats.org/officeDocument/2006/relationships/hyperlink" Target="https://docs.microsoft.com/en-us/aspnet/core/security/cors?view=aspnetcore-6.0#ecors6" TargetMode="External"/><Relationship Id="rId4" Type="http://schemas.openxmlformats.org/officeDocument/2006/relationships/hyperlink" Target="https://docs.microsoft.com/en-us/aspnet/core/security/cors?view=aspnetcore-6.0#d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cors.enablecorsattribut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Enabling Cross-Origin Requests in ASP.NET Web API 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Enabling CORS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49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Cross-Origin-Resource-Sharing (CORS)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534769"/>
            <a:ext cx="10058400" cy="139207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CORS is a W3C standard that allows a server to relax the same-origin policy.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Using CORS, a server can explicitly allow some cross-origin requests while rejecting others.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CORS is safer and more flexible than earlier techniques such as </a:t>
            </a:r>
            <a:r>
              <a:rPr lang="en-IN" dirty="0">
                <a:hlinkClick r:id="rId2"/>
              </a:rPr>
              <a:t>JSONP</a:t>
            </a:r>
            <a:r>
              <a:rPr lang="en-IN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4776" y="1869739"/>
            <a:ext cx="9580728" cy="1569660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dirty="0"/>
              <a:t>Browser security prevents a web page from making AJAX requests to another domain. This restriction is called the </a:t>
            </a:r>
            <a:r>
              <a:rPr lang="en-IN" sz="2400" i="1" dirty="0"/>
              <a:t>same-origin policy</a:t>
            </a:r>
            <a:r>
              <a:rPr lang="en-IN" sz="2400" dirty="0"/>
              <a:t>, and prevents a malicious site from reading sensitive data from another site. However, sometimes you might want to let other sites call your web API.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147" y="4926842"/>
            <a:ext cx="5514975" cy="1638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12138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CORS -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Simple Web API Service Project</a:t>
            </a:r>
          </a:p>
          <a:p>
            <a:pPr lvl="1"/>
            <a:r>
              <a:rPr lang="en-IN" dirty="0"/>
              <a:t>Example </a:t>
            </a:r>
            <a:r>
              <a:rPr lang="en-IN" dirty="0">
                <a:hlinkClick r:id="rId2"/>
              </a:rPr>
              <a:t>http://apiservice:9090/api/test</a:t>
            </a:r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Create Simple MVC Client Project</a:t>
            </a:r>
          </a:p>
          <a:p>
            <a:pPr lvl="1"/>
            <a:r>
              <a:rPr lang="en-IN" dirty="0"/>
              <a:t>Example </a:t>
            </a:r>
            <a:r>
              <a:rPr lang="en-IN" dirty="0">
                <a:hlinkClick r:id="rId3"/>
              </a:rPr>
              <a:t>http://apiclient:8080/home/index</a:t>
            </a:r>
            <a:endParaRPr lang="en-IN" dirty="0"/>
          </a:p>
          <a:p>
            <a:endParaRPr lang="en-IN" dirty="0"/>
          </a:p>
          <a:p>
            <a:r>
              <a:rPr lang="en-IN" dirty="0"/>
              <a:t>Let MVC Client make a AJAX request to API service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r>
              <a:rPr lang="en-IN" dirty="0"/>
              <a:t>	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14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3EA7-71D2-4EF4-BEA6-932125E5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CORS in </a:t>
            </a:r>
            <a:r>
              <a:rPr lang="en-US" dirty="0" err="1"/>
              <a:t>ASP.Net</a:t>
            </a:r>
            <a:r>
              <a:rPr lang="en-US" dirty="0"/>
              <a:t> Core Web API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F208-5CF9-4A18-B37E-FC84616BF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There are three ways to enable CORS: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In middleware using a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3"/>
              </a:rPr>
              <a:t>named policy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or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4"/>
              </a:rPr>
              <a:t>default policy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Using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5"/>
              </a:rPr>
              <a:t>endpoint routing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***With the </a:t>
            </a:r>
            <a:r>
              <a:rPr lang="en-US" b="1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6"/>
              </a:rPr>
              <a:t>[</a:t>
            </a:r>
            <a:r>
              <a:rPr lang="en-US" b="1" i="0" u="none" strike="noStrike" dirty="0" err="1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6"/>
              </a:rPr>
              <a:t>EnableCors</a:t>
            </a:r>
            <a:r>
              <a:rPr lang="en-US" b="1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6"/>
              </a:rPr>
              <a:t>]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attribute.</a:t>
            </a:r>
          </a:p>
          <a:p>
            <a:pPr lvl="1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Using the 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6"/>
              </a:rPr>
              <a:t>[</a:t>
            </a:r>
            <a:r>
              <a:rPr lang="en-US" b="0" i="0" u="none" strike="noStrike" dirty="0" err="1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6"/>
              </a:rPr>
              <a:t>EnableCors</a:t>
            </a: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6"/>
              </a:rPr>
              <a:t>]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attribute with a named policy provides the finest control in limiting endpoints that support CORS.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14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B4C5-7C0C-47A7-937E-998CEE6B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975"/>
            <a:ext cx="10515600" cy="774358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CORS with named policy and middleware</a:t>
            </a: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CACB8F-E823-4D94-9E30-4190E570A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921" y="938212"/>
            <a:ext cx="5760579" cy="579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1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B4C5-7C0C-47A7-937E-998CEE6B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174960"/>
            <a:ext cx="10515600" cy="77435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171717"/>
                </a:solidFill>
                <a:latin typeface="Segoe UI" panose="020B0502040204020203" pitchFamily="34" charset="0"/>
              </a:rPr>
              <a:t>Enable CORS with endpoint routing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2D04C6-26B1-4460-A252-23F946B59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629" y="949318"/>
            <a:ext cx="5290457" cy="573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5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D1DE-79F1-4742-A4F1-3678FC4A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Enable CORS with attributes</a:t>
            </a:r>
            <a:br>
              <a:rPr lang="en-IN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89F5E1-6458-4007-9DAC-F3ABF2ABEA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87309"/>
            <a:ext cx="10657114" cy="4227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39618" tIns="14283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EnableCors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attribute provides an alternative to applying CORS globally.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[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EnableCors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]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attribute enables CORS for selected endpoints, rather than all endpoints: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[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EnableCors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]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specifies the default policy.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[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EnableCors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("{Policy String}")]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specifies a named policy.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1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030F-9487-49CC-9963-3674BA78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Enable CORS with attributes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7B407-0EAA-4B53-9121-E2F77A8DF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486" y="1282565"/>
            <a:ext cx="5306785" cy="537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3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841</Words>
  <Application>Microsoft Office PowerPoint</Application>
  <PresentationFormat>Widescreen</PresentationFormat>
  <Paragraphs>174</Paragraphs>
  <Slides>8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SFMono-Regular</vt:lpstr>
      <vt:lpstr>Wingdings</vt:lpstr>
      <vt:lpstr>Office Theme</vt:lpstr>
      <vt:lpstr>Enabling Cross-Origin Requests in ASP.NET Web API Core</vt:lpstr>
      <vt:lpstr>Cross-Origin-Resource-Sharing (CORS)</vt:lpstr>
      <vt:lpstr>CORS - Demo</vt:lpstr>
      <vt:lpstr>Enable CORS in ASP.Net Core Web API</vt:lpstr>
      <vt:lpstr>CORS with named policy and middleware</vt:lpstr>
      <vt:lpstr>Enable CORS with endpoint routing</vt:lpstr>
      <vt:lpstr>Enable CORS with attributes </vt:lpstr>
      <vt:lpstr>Enable CORS with attributes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Cross-Origin Requests in ASP.NET Web API 2</dc:title>
  <dc:creator>Venkat Shiva Reddy</dc:creator>
  <cp:lastModifiedBy>Venkat Shiva Reddy</cp:lastModifiedBy>
  <cp:revision>24</cp:revision>
  <dcterms:created xsi:type="dcterms:W3CDTF">2015-12-10T10:31:44Z</dcterms:created>
  <dcterms:modified xsi:type="dcterms:W3CDTF">2022-03-23T13:09:14Z</dcterms:modified>
</cp:coreProperties>
</file>