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media/image16.svg" ContentType="image/svg+xml"/>
  <Override PartName="/ppt/media/image18.svg" ContentType="image/svg+xml"/>
  <Override PartName="/ppt/media/image20.svg" ContentType="image/svg+xml"/>
  <Override PartName="/ppt/media/image2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8" r:id="rId12"/>
    <p:sldId id="265" r:id="rId13"/>
    <p:sldId id="266" r:id="rId14"/>
    <p:sldId id="267"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56" autoAdjust="0"/>
  </p:normalViewPr>
  <p:slideViewPr>
    <p:cSldViewPr snapToGrid="0">
      <p:cViewPr varScale="1">
        <p:scale>
          <a:sx n="52" d="100"/>
          <a:sy n="52" d="100"/>
        </p:scale>
        <p:origin x="1434"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6.xml.rels><?xml version="1.0" encoding="UTF-8" standalone="yes"?>
<Relationships xmlns="http://schemas.openxmlformats.org/package/2006/relationships"><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diagrams/_rels/drawing6.xml.rels><?xml version="1.0" encoding="UTF-8" standalone="yes"?>
<Relationships xmlns="http://schemas.openxmlformats.org/package/2006/relationships"><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60D17EF-DDFF-42D9-B32A-95B22C7FCAA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A315CA53-7B51-40FB-B42F-9C803DDCDD1B}">
      <dgm:prSet/>
      <dgm:spPr>
        <a:solidFill>
          <a:schemeClr val="bg2">
            <a:lumMod val="50000"/>
          </a:schemeClr>
        </a:solidFill>
      </dgm:spPr>
      <dgm:t>
        <a:bodyPr/>
        <a:lstStyle/>
        <a:p>
          <a:r>
            <a:rPr lang="en-US"/>
            <a:t>Overview</a:t>
          </a:r>
        </a:p>
      </dgm:t>
    </dgm:pt>
    <dgm:pt modelId="{B4D4090F-761E-469D-8EE2-1A3A99BA1B11}" cxnId="{6C98F5A8-3DFF-4A56-9FD2-808CF407F095}" type="parTrans">
      <dgm:prSet/>
      <dgm:spPr/>
      <dgm:t>
        <a:bodyPr/>
        <a:lstStyle/>
        <a:p>
          <a:endParaRPr lang="en-US"/>
        </a:p>
      </dgm:t>
    </dgm:pt>
    <dgm:pt modelId="{04BBDE2A-0C39-4A6C-A1F8-D2C8AFD6AE45}" cxnId="{6C98F5A8-3DFF-4A56-9FD2-808CF407F095}" type="sibTrans">
      <dgm:prSet/>
      <dgm:spPr/>
      <dgm:t>
        <a:bodyPr/>
        <a:lstStyle/>
        <a:p>
          <a:endParaRPr lang="en-US"/>
        </a:p>
      </dgm:t>
    </dgm:pt>
    <dgm:pt modelId="{A3A91931-1D01-446C-B8E3-5972676329C9}">
      <dgm:prSet/>
      <dgm:spPr>
        <a:solidFill>
          <a:schemeClr val="accent2">
            <a:lumMod val="75000"/>
          </a:schemeClr>
        </a:solidFill>
      </dgm:spPr>
      <dgm:t>
        <a:bodyPr/>
        <a:lstStyle/>
        <a:p>
          <a:r>
            <a:rPr lang="en-US"/>
            <a:t>Characteristics</a:t>
          </a:r>
        </a:p>
      </dgm:t>
    </dgm:pt>
    <dgm:pt modelId="{C58A00D2-FC1B-43B7-87C8-3DB331F09B5F}" cxnId="{38EA9D6F-08BE-4F36-9B04-1E6FEA1CDF9E}" type="parTrans">
      <dgm:prSet/>
      <dgm:spPr/>
      <dgm:t>
        <a:bodyPr/>
        <a:lstStyle/>
        <a:p>
          <a:endParaRPr lang="en-US"/>
        </a:p>
      </dgm:t>
    </dgm:pt>
    <dgm:pt modelId="{EC069F61-ACE8-4049-A2A0-67D8EB647041}" cxnId="{38EA9D6F-08BE-4F36-9B04-1E6FEA1CDF9E}" type="sibTrans">
      <dgm:prSet/>
      <dgm:spPr/>
      <dgm:t>
        <a:bodyPr/>
        <a:lstStyle/>
        <a:p>
          <a:endParaRPr lang="en-US"/>
        </a:p>
      </dgm:t>
    </dgm:pt>
    <dgm:pt modelId="{32A9B7FB-0CF2-4673-A00B-30D8610978F6}">
      <dgm:prSet/>
      <dgm:spPr>
        <a:solidFill>
          <a:schemeClr val="accent6">
            <a:lumMod val="50000"/>
          </a:schemeClr>
        </a:solidFill>
      </dgm:spPr>
      <dgm:t>
        <a:bodyPr/>
        <a:lstStyle/>
        <a:p>
          <a:r>
            <a:rPr lang="en-US"/>
            <a:t>Release History</a:t>
          </a:r>
        </a:p>
      </dgm:t>
    </dgm:pt>
    <dgm:pt modelId="{329591DB-204C-4F42-AF80-C4B08DCC7B88}" cxnId="{E3E68B6D-A463-4636-BEF7-E3DB25865EC4}" type="parTrans">
      <dgm:prSet/>
      <dgm:spPr/>
      <dgm:t>
        <a:bodyPr/>
        <a:lstStyle/>
        <a:p>
          <a:endParaRPr lang="en-US"/>
        </a:p>
      </dgm:t>
    </dgm:pt>
    <dgm:pt modelId="{B09C782F-7BC7-48E4-9949-D9969422EEFB}" cxnId="{E3E68B6D-A463-4636-BEF7-E3DB25865EC4}" type="sibTrans">
      <dgm:prSet/>
      <dgm:spPr/>
      <dgm:t>
        <a:bodyPr/>
        <a:lstStyle/>
        <a:p>
          <a:endParaRPr lang="en-US"/>
        </a:p>
      </dgm:t>
    </dgm:pt>
    <dgm:pt modelId="{1281C846-1A75-4E93-8268-231A286F6B62}">
      <dgm:prSet/>
      <dgm:spPr>
        <a:solidFill>
          <a:schemeClr val="accent3"/>
        </a:solidFill>
      </dgm:spPr>
      <dgm:t>
        <a:bodyPr/>
        <a:lstStyle/>
        <a:p>
          <a:r>
            <a:rPr lang="en-US"/>
            <a:t>Components</a:t>
          </a:r>
        </a:p>
      </dgm:t>
    </dgm:pt>
    <dgm:pt modelId="{EE0202C0-DB30-4D12-B73B-B7D296AA09E0}" cxnId="{7ED0C7ED-DDCC-4D01-9C59-EB79EAD62FF9}" type="parTrans">
      <dgm:prSet/>
      <dgm:spPr/>
      <dgm:t>
        <a:bodyPr/>
        <a:lstStyle/>
        <a:p>
          <a:endParaRPr lang="en-US"/>
        </a:p>
      </dgm:t>
    </dgm:pt>
    <dgm:pt modelId="{98493262-D22C-472B-95DE-C349A2AA295F}" cxnId="{7ED0C7ED-DDCC-4D01-9C59-EB79EAD62FF9}" type="sibTrans">
      <dgm:prSet/>
      <dgm:spPr/>
      <dgm:t>
        <a:bodyPr/>
        <a:lstStyle/>
        <a:p>
          <a:endParaRPr lang="en-US"/>
        </a:p>
      </dgm:t>
    </dgm:pt>
    <dgm:pt modelId="{B1C3F6E2-D1FD-4C61-9B04-DA94B76759A7}">
      <dgm:prSet/>
      <dgm:spPr>
        <a:solidFill>
          <a:schemeClr val="bg2">
            <a:lumMod val="25000"/>
          </a:schemeClr>
        </a:solidFill>
      </dgm:spPr>
      <dgm:t>
        <a:bodyPr/>
        <a:lstStyle/>
        <a:p>
          <a:r>
            <a:rPr lang="en-US"/>
            <a:t>Languages</a:t>
          </a:r>
        </a:p>
      </dgm:t>
    </dgm:pt>
    <dgm:pt modelId="{D1B397C9-0D97-4AB0-830D-F0EC3E7976D7}" cxnId="{3D0E177C-6055-4775-94D5-6486B9D4A0B9}" type="parTrans">
      <dgm:prSet/>
      <dgm:spPr/>
      <dgm:t>
        <a:bodyPr/>
        <a:lstStyle/>
        <a:p>
          <a:endParaRPr lang="en-US"/>
        </a:p>
      </dgm:t>
    </dgm:pt>
    <dgm:pt modelId="{7931E8EF-990E-43D9-8959-8E4CB94D11E5}" cxnId="{3D0E177C-6055-4775-94D5-6486B9D4A0B9}" type="sibTrans">
      <dgm:prSet/>
      <dgm:spPr/>
      <dgm:t>
        <a:bodyPr/>
        <a:lstStyle/>
        <a:p>
          <a:endParaRPr lang="en-US"/>
        </a:p>
      </dgm:t>
    </dgm:pt>
    <dgm:pt modelId="{E9BB7E5B-86F8-4747-9582-E15137547F75}">
      <dgm:prSet/>
      <dgm:spPr>
        <a:solidFill>
          <a:schemeClr val="tx1"/>
        </a:solidFill>
      </dgm:spPr>
      <dgm:t>
        <a:bodyPr/>
        <a:lstStyle/>
        <a:p>
          <a:r>
            <a:rPr lang="en-US"/>
            <a:t>Application Types</a:t>
          </a:r>
        </a:p>
      </dgm:t>
    </dgm:pt>
    <dgm:pt modelId="{265D5906-87F0-43AB-B4BA-A5ACA766C8EF}" cxnId="{07B804B8-60D2-43B3-944E-2A112D546F08}" type="parTrans">
      <dgm:prSet/>
      <dgm:spPr/>
      <dgm:t>
        <a:bodyPr/>
        <a:lstStyle/>
        <a:p>
          <a:endParaRPr lang="en-US"/>
        </a:p>
      </dgm:t>
    </dgm:pt>
    <dgm:pt modelId="{46A31973-8C27-4371-9051-BACE6E2FAED4}" cxnId="{07B804B8-60D2-43B3-944E-2A112D546F08}" type="sibTrans">
      <dgm:prSet/>
      <dgm:spPr/>
      <dgm:t>
        <a:bodyPr/>
        <a:lstStyle/>
        <a:p>
          <a:endParaRPr lang="en-US"/>
        </a:p>
      </dgm:t>
    </dgm:pt>
    <dgm:pt modelId="{FE7407FF-6E9A-4CE5-BE10-B350C5D4C5DC}">
      <dgm:prSet/>
      <dgm:spPr>
        <a:solidFill>
          <a:srgbClr val="C00000"/>
        </a:solidFill>
      </dgm:spPr>
      <dgm:t>
        <a:bodyPr/>
        <a:lstStyle/>
        <a:p>
          <a:r>
            <a:rPr lang="en-US"/>
            <a:t>IDE</a:t>
          </a:r>
        </a:p>
      </dgm:t>
    </dgm:pt>
    <dgm:pt modelId="{44578676-4166-4F5B-9451-94BFDD87A88E}" cxnId="{DE761F3E-27B5-404A-8EAA-EEE19D8EDB21}" type="parTrans">
      <dgm:prSet/>
      <dgm:spPr/>
      <dgm:t>
        <a:bodyPr/>
        <a:lstStyle/>
        <a:p>
          <a:endParaRPr lang="en-US"/>
        </a:p>
      </dgm:t>
    </dgm:pt>
    <dgm:pt modelId="{530F35C3-9E24-4612-9369-30CA04516EFE}" cxnId="{DE761F3E-27B5-404A-8EAA-EEE19D8EDB21}" type="sibTrans">
      <dgm:prSet/>
      <dgm:spPr/>
      <dgm:t>
        <a:bodyPr/>
        <a:lstStyle/>
        <a:p>
          <a:endParaRPr lang="en-US"/>
        </a:p>
      </dgm:t>
    </dgm:pt>
    <dgm:pt modelId="{BF897625-AD96-4BE5-A812-F10D5655E2D5}">
      <dgm:prSet/>
      <dgm:spPr>
        <a:solidFill>
          <a:schemeClr val="accent5">
            <a:lumMod val="75000"/>
          </a:schemeClr>
        </a:solidFill>
      </dgm:spPr>
      <dgm:t>
        <a:bodyPr/>
        <a:lstStyle/>
        <a:p>
          <a:r>
            <a:rPr lang="en-US"/>
            <a:t>Deployment Models</a:t>
          </a:r>
        </a:p>
      </dgm:t>
    </dgm:pt>
    <dgm:pt modelId="{CAEF730E-4BE9-4034-A20D-45BFD4792FFB}" cxnId="{651189BC-F37E-45C3-A94E-42F6B07A7ACF}" type="parTrans">
      <dgm:prSet/>
      <dgm:spPr/>
      <dgm:t>
        <a:bodyPr/>
        <a:lstStyle/>
        <a:p>
          <a:endParaRPr lang="en-US"/>
        </a:p>
      </dgm:t>
    </dgm:pt>
    <dgm:pt modelId="{8C98AC02-7FC3-42F3-AF02-6567AE1BFFF1}" cxnId="{651189BC-F37E-45C3-A94E-42F6B07A7ACF}" type="sibTrans">
      <dgm:prSet/>
      <dgm:spPr/>
      <dgm:t>
        <a:bodyPr/>
        <a:lstStyle/>
        <a:p>
          <a:endParaRPr lang="en-US"/>
        </a:p>
      </dgm:t>
    </dgm:pt>
    <dgm:pt modelId="{A90AA567-E621-4B16-B2C4-3F93302EB196}">
      <dgm:prSet/>
      <dgm:spPr>
        <a:solidFill>
          <a:schemeClr val="accent3">
            <a:lumMod val="75000"/>
          </a:schemeClr>
        </a:solidFill>
      </dgm:spPr>
      <dgm:t>
        <a:bodyPr/>
        <a:lstStyle/>
        <a:p>
          <a:r>
            <a:rPr lang="en-US"/>
            <a:t>Execution Models</a:t>
          </a:r>
        </a:p>
      </dgm:t>
    </dgm:pt>
    <dgm:pt modelId="{9056DE2C-6D61-428F-9DA2-5B79103D47D9}" cxnId="{17D3E545-A81A-4737-BE23-E493B1822ACB}" type="parTrans">
      <dgm:prSet/>
      <dgm:spPr/>
      <dgm:t>
        <a:bodyPr/>
        <a:lstStyle/>
        <a:p>
          <a:endParaRPr lang="en-US"/>
        </a:p>
      </dgm:t>
    </dgm:pt>
    <dgm:pt modelId="{D77EA2A6-BE7D-4FB8-B930-AE60DD65315A}" cxnId="{17D3E545-A81A-4737-BE23-E493B1822ACB}" type="sibTrans">
      <dgm:prSet/>
      <dgm:spPr/>
      <dgm:t>
        <a:bodyPr/>
        <a:lstStyle/>
        <a:p>
          <a:endParaRPr lang="en-US"/>
        </a:p>
      </dgm:t>
    </dgm:pt>
    <dgm:pt modelId="{91817003-BC1C-40D9-A3D3-80F64C6CD7CC}" type="pres">
      <dgm:prSet presAssocID="{660D17EF-DDFF-42D9-B32A-95B22C7FCAA6}" presName="diagram" presStyleCnt="0">
        <dgm:presLayoutVars>
          <dgm:dir/>
          <dgm:resizeHandles val="exact"/>
        </dgm:presLayoutVars>
      </dgm:prSet>
      <dgm:spPr/>
    </dgm:pt>
    <dgm:pt modelId="{C08C992D-6EEC-497E-B88F-FA6BCE7A6D9E}" type="pres">
      <dgm:prSet presAssocID="{A315CA53-7B51-40FB-B42F-9C803DDCDD1B}" presName="node" presStyleLbl="node1" presStyleIdx="0" presStyleCnt="9">
        <dgm:presLayoutVars>
          <dgm:bulletEnabled val="1"/>
        </dgm:presLayoutVars>
      </dgm:prSet>
      <dgm:spPr/>
    </dgm:pt>
    <dgm:pt modelId="{7E84C8EC-722E-4085-B434-DE00D8ABA8EB}" type="pres">
      <dgm:prSet presAssocID="{04BBDE2A-0C39-4A6C-A1F8-D2C8AFD6AE45}" presName="sibTrans" presStyleCnt="0"/>
      <dgm:spPr/>
    </dgm:pt>
    <dgm:pt modelId="{0F336EE2-0C4F-4550-B7FC-CE5E4328E9C9}" type="pres">
      <dgm:prSet presAssocID="{A3A91931-1D01-446C-B8E3-5972676329C9}" presName="node" presStyleLbl="node1" presStyleIdx="1" presStyleCnt="9">
        <dgm:presLayoutVars>
          <dgm:bulletEnabled val="1"/>
        </dgm:presLayoutVars>
      </dgm:prSet>
      <dgm:spPr/>
    </dgm:pt>
    <dgm:pt modelId="{BA560425-3F6D-4DD8-AEC7-C291BFD23A9A}" type="pres">
      <dgm:prSet presAssocID="{EC069F61-ACE8-4049-A2A0-67D8EB647041}" presName="sibTrans" presStyleCnt="0"/>
      <dgm:spPr/>
    </dgm:pt>
    <dgm:pt modelId="{B8FAE708-A14A-43DC-A451-E37E48CC9980}" type="pres">
      <dgm:prSet presAssocID="{32A9B7FB-0CF2-4673-A00B-30D8610978F6}" presName="node" presStyleLbl="node1" presStyleIdx="2" presStyleCnt="9">
        <dgm:presLayoutVars>
          <dgm:bulletEnabled val="1"/>
        </dgm:presLayoutVars>
      </dgm:prSet>
      <dgm:spPr/>
    </dgm:pt>
    <dgm:pt modelId="{4AE74093-1BD1-49C7-831A-4AAEB8F9084C}" type="pres">
      <dgm:prSet presAssocID="{B09C782F-7BC7-48E4-9949-D9969422EEFB}" presName="sibTrans" presStyleCnt="0"/>
      <dgm:spPr/>
    </dgm:pt>
    <dgm:pt modelId="{DE164360-BF79-4291-8C23-6B2AF350185B}" type="pres">
      <dgm:prSet presAssocID="{1281C846-1A75-4E93-8268-231A286F6B62}" presName="node" presStyleLbl="node1" presStyleIdx="3" presStyleCnt="9">
        <dgm:presLayoutVars>
          <dgm:bulletEnabled val="1"/>
        </dgm:presLayoutVars>
      </dgm:prSet>
      <dgm:spPr/>
    </dgm:pt>
    <dgm:pt modelId="{B1122936-598D-47A7-B64E-21A10D72719B}" type="pres">
      <dgm:prSet presAssocID="{98493262-D22C-472B-95DE-C349A2AA295F}" presName="sibTrans" presStyleCnt="0"/>
      <dgm:spPr/>
    </dgm:pt>
    <dgm:pt modelId="{59901A9F-F79A-4B0D-B96E-FB266E3B35F0}" type="pres">
      <dgm:prSet presAssocID="{B1C3F6E2-D1FD-4C61-9B04-DA94B76759A7}" presName="node" presStyleLbl="node1" presStyleIdx="4" presStyleCnt="9">
        <dgm:presLayoutVars>
          <dgm:bulletEnabled val="1"/>
        </dgm:presLayoutVars>
      </dgm:prSet>
      <dgm:spPr/>
    </dgm:pt>
    <dgm:pt modelId="{4584CA74-58E7-486E-9A47-CEA5365A9FE4}" type="pres">
      <dgm:prSet presAssocID="{7931E8EF-990E-43D9-8959-8E4CB94D11E5}" presName="sibTrans" presStyleCnt="0"/>
      <dgm:spPr/>
    </dgm:pt>
    <dgm:pt modelId="{9187F8B8-1881-4849-87E2-BE01E64C6D40}" type="pres">
      <dgm:prSet presAssocID="{E9BB7E5B-86F8-4747-9582-E15137547F75}" presName="node" presStyleLbl="node1" presStyleIdx="5" presStyleCnt="9">
        <dgm:presLayoutVars>
          <dgm:bulletEnabled val="1"/>
        </dgm:presLayoutVars>
      </dgm:prSet>
      <dgm:spPr/>
    </dgm:pt>
    <dgm:pt modelId="{AF041FDF-D96D-4368-BB40-1702C4B19FC1}" type="pres">
      <dgm:prSet presAssocID="{46A31973-8C27-4371-9051-BACE6E2FAED4}" presName="sibTrans" presStyleCnt="0"/>
      <dgm:spPr/>
    </dgm:pt>
    <dgm:pt modelId="{EE757F52-3430-4FCD-9CC9-56C2CF5EDB67}" type="pres">
      <dgm:prSet presAssocID="{FE7407FF-6E9A-4CE5-BE10-B350C5D4C5DC}" presName="node" presStyleLbl="node1" presStyleIdx="6" presStyleCnt="9">
        <dgm:presLayoutVars>
          <dgm:bulletEnabled val="1"/>
        </dgm:presLayoutVars>
      </dgm:prSet>
      <dgm:spPr/>
    </dgm:pt>
    <dgm:pt modelId="{AC4D6834-E10D-4DD1-857D-D4EDE61DF75B}" type="pres">
      <dgm:prSet presAssocID="{530F35C3-9E24-4612-9369-30CA04516EFE}" presName="sibTrans" presStyleCnt="0"/>
      <dgm:spPr/>
    </dgm:pt>
    <dgm:pt modelId="{E9072C15-D655-4807-BDBF-E7A0D0B8A77D}" type="pres">
      <dgm:prSet presAssocID="{BF897625-AD96-4BE5-A812-F10D5655E2D5}" presName="node" presStyleLbl="node1" presStyleIdx="7" presStyleCnt="9">
        <dgm:presLayoutVars>
          <dgm:bulletEnabled val="1"/>
        </dgm:presLayoutVars>
      </dgm:prSet>
      <dgm:spPr/>
    </dgm:pt>
    <dgm:pt modelId="{28CBDE62-B01D-4FDD-B333-BB409E9AEBF6}" type="pres">
      <dgm:prSet presAssocID="{8C98AC02-7FC3-42F3-AF02-6567AE1BFFF1}" presName="sibTrans" presStyleCnt="0"/>
      <dgm:spPr/>
    </dgm:pt>
    <dgm:pt modelId="{5580FCAD-CBD7-4FB6-819B-86FECDB457E7}" type="pres">
      <dgm:prSet presAssocID="{A90AA567-E621-4B16-B2C4-3F93302EB196}" presName="node" presStyleLbl="node1" presStyleIdx="8" presStyleCnt="9">
        <dgm:presLayoutVars>
          <dgm:bulletEnabled val="1"/>
        </dgm:presLayoutVars>
      </dgm:prSet>
      <dgm:spPr/>
    </dgm:pt>
  </dgm:ptLst>
  <dgm:cxnLst>
    <dgm:cxn modelId="{807E183E-B004-46C2-8DEC-5AC7608BF861}" type="presOf" srcId="{A90AA567-E621-4B16-B2C4-3F93302EB196}" destId="{5580FCAD-CBD7-4FB6-819B-86FECDB457E7}" srcOrd="0" destOrd="0" presId="urn:microsoft.com/office/officeart/2005/8/layout/default"/>
    <dgm:cxn modelId="{DE761F3E-27B5-404A-8EAA-EEE19D8EDB21}" srcId="{660D17EF-DDFF-42D9-B32A-95B22C7FCAA6}" destId="{FE7407FF-6E9A-4CE5-BE10-B350C5D4C5DC}" srcOrd="6" destOrd="0" parTransId="{44578676-4166-4F5B-9451-94BFDD87A88E}" sibTransId="{530F35C3-9E24-4612-9369-30CA04516EFE}"/>
    <dgm:cxn modelId="{17D3E545-A81A-4737-BE23-E493B1822ACB}" srcId="{660D17EF-DDFF-42D9-B32A-95B22C7FCAA6}" destId="{A90AA567-E621-4B16-B2C4-3F93302EB196}" srcOrd="8" destOrd="0" parTransId="{9056DE2C-6D61-428F-9DA2-5B79103D47D9}" sibTransId="{D77EA2A6-BE7D-4FB8-B930-AE60DD65315A}"/>
    <dgm:cxn modelId="{11A47668-0A9B-48AE-815C-9B1C4FB338A7}" type="presOf" srcId="{FE7407FF-6E9A-4CE5-BE10-B350C5D4C5DC}" destId="{EE757F52-3430-4FCD-9CC9-56C2CF5EDB67}" srcOrd="0" destOrd="0" presId="urn:microsoft.com/office/officeart/2005/8/layout/default"/>
    <dgm:cxn modelId="{1EFB226D-D559-45A4-A35A-39E6CEA3D25F}" type="presOf" srcId="{32A9B7FB-0CF2-4673-A00B-30D8610978F6}" destId="{B8FAE708-A14A-43DC-A451-E37E48CC9980}" srcOrd="0" destOrd="0" presId="urn:microsoft.com/office/officeart/2005/8/layout/default"/>
    <dgm:cxn modelId="{E3E68B6D-A463-4636-BEF7-E3DB25865EC4}" srcId="{660D17EF-DDFF-42D9-B32A-95B22C7FCAA6}" destId="{32A9B7FB-0CF2-4673-A00B-30D8610978F6}" srcOrd="2" destOrd="0" parTransId="{329591DB-204C-4F42-AF80-C4B08DCC7B88}" sibTransId="{B09C782F-7BC7-48E4-9949-D9969422EEFB}"/>
    <dgm:cxn modelId="{38EA9D6F-08BE-4F36-9B04-1E6FEA1CDF9E}" srcId="{660D17EF-DDFF-42D9-B32A-95B22C7FCAA6}" destId="{A3A91931-1D01-446C-B8E3-5972676329C9}" srcOrd="1" destOrd="0" parTransId="{C58A00D2-FC1B-43B7-87C8-3DB331F09B5F}" sibTransId="{EC069F61-ACE8-4049-A2A0-67D8EB647041}"/>
    <dgm:cxn modelId="{3D0E177C-6055-4775-94D5-6486B9D4A0B9}" srcId="{660D17EF-DDFF-42D9-B32A-95B22C7FCAA6}" destId="{B1C3F6E2-D1FD-4C61-9B04-DA94B76759A7}" srcOrd="4" destOrd="0" parTransId="{D1B397C9-0D97-4AB0-830D-F0EC3E7976D7}" sibTransId="{7931E8EF-990E-43D9-8959-8E4CB94D11E5}"/>
    <dgm:cxn modelId="{20497E91-A523-48EB-97E9-9E37C5466166}" type="presOf" srcId="{660D17EF-DDFF-42D9-B32A-95B22C7FCAA6}" destId="{91817003-BC1C-40D9-A3D3-80F64C6CD7CC}" srcOrd="0" destOrd="0" presId="urn:microsoft.com/office/officeart/2005/8/layout/default"/>
    <dgm:cxn modelId="{E7D1869E-7126-4C62-ABD0-061763D45AB9}" type="presOf" srcId="{E9BB7E5B-86F8-4747-9582-E15137547F75}" destId="{9187F8B8-1881-4849-87E2-BE01E64C6D40}" srcOrd="0" destOrd="0" presId="urn:microsoft.com/office/officeart/2005/8/layout/default"/>
    <dgm:cxn modelId="{6C98F5A8-3DFF-4A56-9FD2-808CF407F095}" srcId="{660D17EF-DDFF-42D9-B32A-95B22C7FCAA6}" destId="{A315CA53-7B51-40FB-B42F-9C803DDCDD1B}" srcOrd="0" destOrd="0" parTransId="{B4D4090F-761E-469D-8EE2-1A3A99BA1B11}" sibTransId="{04BBDE2A-0C39-4A6C-A1F8-D2C8AFD6AE45}"/>
    <dgm:cxn modelId="{666CA4AB-C2DC-4EC0-AC74-A145E0C71EF2}" type="presOf" srcId="{1281C846-1A75-4E93-8268-231A286F6B62}" destId="{DE164360-BF79-4291-8C23-6B2AF350185B}" srcOrd="0" destOrd="0" presId="urn:microsoft.com/office/officeart/2005/8/layout/default"/>
    <dgm:cxn modelId="{07B804B8-60D2-43B3-944E-2A112D546F08}" srcId="{660D17EF-DDFF-42D9-B32A-95B22C7FCAA6}" destId="{E9BB7E5B-86F8-4747-9582-E15137547F75}" srcOrd="5" destOrd="0" parTransId="{265D5906-87F0-43AB-B4BA-A5ACA766C8EF}" sibTransId="{46A31973-8C27-4371-9051-BACE6E2FAED4}"/>
    <dgm:cxn modelId="{651189BC-F37E-45C3-A94E-42F6B07A7ACF}" srcId="{660D17EF-DDFF-42D9-B32A-95B22C7FCAA6}" destId="{BF897625-AD96-4BE5-A812-F10D5655E2D5}" srcOrd="7" destOrd="0" parTransId="{CAEF730E-4BE9-4034-A20D-45BFD4792FFB}" sibTransId="{8C98AC02-7FC3-42F3-AF02-6567AE1BFFF1}"/>
    <dgm:cxn modelId="{F43694C5-634D-45C8-B593-9B50914F7191}" type="presOf" srcId="{BF897625-AD96-4BE5-A812-F10D5655E2D5}" destId="{E9072C15-D655-4807-BDBF-E7A0D0B8A77D}" srcOrd="0" destOrd="0" presId="urn:microsoft.com/office/officeart/2005/8/layout/default"/>
    <dgm:cxn modelId="{D76676D6-ACC1-439D-A321-C0C981CFEA8F}" type="presOf" srcId="{A3A91931-1D01-446C-B8E3-5972676329C9}" destId="{0F336EE2-0C4F-4550-B7FC-CE5E4328E9C9}" srcOrd="0" destOrd="0" presId="urn:microsoft.com/office/officeart/2005/8/layout/default"/>
    <dgm:cxn modelId="{EE61D1DC-35F0-4169-8720-6A59260C883C}" type="presOf" srcId="{B1C3F6E2-D1FD-4C61-9B04-DA94B76759A7}" destId="{59901A9F-F79A-4B0D-B96E-FB266E3B35F0}" srcOrd="0" destOrd="0" presId="urn:microsoft.com/office/officeart/2005/8/layout/default"/>
    <dgm:cxn modelId="{7EACD1EC-CFB6-4AB6-B892-ABE2826F5370}" type="presOf" srcId="{A315CA53-7B51-40FB-B42F-9C803DDCDD1B}" destId="{C08C992D-6EEC-497E-B88F-FA6BCE7A6D9E}" srcOrd="0" destOrd="0" presId="urn:microsoft.com/office/officeart/2005/8/layout/default"/>
    <dgm:cxn modelId="{7ED0C7ED-DDCC-4D01-9C59-EB79EAD62FF9}" srcId="{660D17EF-DDFF-42D9-B32A-95B22C7FCAA6}" destId="{1281C846-1A75-4E93-8268-231A286F6B62}" srcOrd="3" destOrd="0" parTransId="{EE0202C0-DB30-4D12-B73B-B7D296AA09E0}" sibTransId="{98493262-D22C-472B-95DE-C349A2AA295F}"/>
    <dgm:cxn modelId="{2DE8721A-3503-413A-8CEE-AF9EB22011F2}" type="presParOf" srcId="{91817003-BC1C-40D9-A3D3-80F64C6CD7CC}" destId="{C08C992D-6EEC-497E-B88F-FA6BCE7A6D9E}" srcOrd="0" destOrd="0" presId="urn:microsoft.com/office/officeart/2005/8/layout/default"/>
    <dgm:cxn modelId="{CD5CDCDA-68F1-4BF3-9DF3-69146372E435}" type="presParOf" srcId="{91817003-BC1C-40D9-A3D3-80F64C6CD7CC}" destId="{7E84C8EC-722E-4085-B434-DE00D8ABA8EB}" srcOrd="1" destOrd="0" presId="urn:microsoft.com/office/officeart/2005/8/layout/default"/>
    <dgm:cxn modelId="{F0234354-6354-47B0-AFB0-A738699C6311}" type="presParOf" srcId="{91817003-BC1C-40D9-A3D3-80F64C6CD7CC}" destId="{0F336EE2-0C4F-4550-B7FC-CE5E4328E9C9}" srcOrd="2" destOrd="0" presId="urn:microsoft.com/office/officeart/2005/8/layout/default"/>
    <dgm:cxn modelId="{17FD4FD6-E7DC-4896-848F-64C1AFB13BD1}" type="presParOf" srcId="{91817003-BC1C-40D9-A3D3-80F64C6CD7CC}" destId="{BA560425-3F6D-4DD8-AEC7-C291BFD23A9A}" srcOrd="3" destOrd="0" presId="urn:microsoft.com/office/officeart/2005/8/layout/default"/>
    <dgm:cxn modelId="{62A68727-6ACD-43F5-975C-EC91A0E35EA3}" type="presParOf" srcId="{91817003-BC1C-40D9-A3D3-80F64C6CD7CC}" destId="{B8FAE708-A14A-43DC-A451-E37E48CC9980}" srcOrd="4" destOrd="0" presId="urn:microsoft.com/office/officeart/2005/8/layout/default"/>
    <dgm:cxn modelId="{B1BA9054-B90D-4A80-896F-5C4DFCA7E18D}" type="presParOf" srcId="{91817003-BC1C-40D9-A3D3-80F64C6CD7CC}" destId="{4AE74093-1BD1-49C7-831A-4AAEB8F9084C}" srcOrd="5" destOrd="0" presId="urn:microsoft.com/office/officeart/2005/8/layout/default"/>
    <dgm:cxn modelId="{95DB2351-D1C4-4B3B-BDCD-3294A806480C}" type="presParOf" srcId="{91817003-BC1C-40D9-A3D3-80F64C6CD7CC}" destId="{DE164360-BF79-4291-8C23-6B2AF350185B}" srcOrd="6" destOrd="0" presId="urn:microsoft.com/office/officeart/2005/8/layout/default"/>
    <dgm:cxn modelId="{17709E0D-E707-4165-86BE-8FABD7E78B05}" type="presParOf" srcId="{91817003-BC1C-40D9-A3D3-80F64C6CD7CC}" destId="{B1122936-598D-47A7-B64E-21A10D72719B}" srcOrd="7" destOrd="0" presId="urn:microsoft.com/office/officeart/2005/8/layout/default"/>
    <dgm:cxn modelId="{8459D9C6-4951-4B7A-93BD-4E57068BFA91}" type="presParOf" srcId="{91817003-BC1C-40D9-A3D3-80F64C6CD7CC}" destId="{59901A9F-F79A-4B0D-B96E-FB266E3B35F0}" srcOrd="8" destOrd="0" presId="urn:microsoft.com/office/officeart/2005/8/layout/default"/>
    <dgm:cxn modelId="{B69211EE-6D13-4698-BEBE-2B3CB801D35C}" type="presParOf" srcId="{91817003-BC1C-40D9-A3D3-80F64C6CD7CC}" destId="{4584CA74-58E7-486E-9A47-CEA5365A9FE4}" srcOrd="9" destOrd="0" presId="urn:microsoft.com/office/officeart/2005/8/layout/default"/>
    <dgm:cxn modelId="{8BC230A3-DD87-472D-802E-386138472418}" type="presParOf" srcId="{91817003-BC1C-40D9-A3D3-80F64C6CD7CC}" destId="{9187F8B8-1881-4849-87E2-BE01E64C6D40}" srcOrd="10" destOrd="0" presId="urn:microsoft.com/office/officeart/2005/8/layout/default"/>
    <dgm:cxn modelId="{B3CB9907-41CA-412B-9AFD-28440AA7BD3D}" type="presParOf" srcId="{91817003-BC1C-40D9-A3D3-80F64C6CD7CC}" destId="{AF041FDF-D96D-4368-BB40-1702C4B19FC1}" srcOrd="11" destOrd="0" presId="urn:microsoft.com/office/officeart/2005/8/layout/default"/>
    <dgm:cxn modelId="{B3BC96CA-9363-46C3-9F14-B10F6D8C6150}" type="presParOf" srcId="{91817003-BC1C-40D9-A3D3-80F64C6CD7CC}" destId="{EE757F52-3430-4FCD-9CC9-56C2CF5EDB67}" srcOrd="12" destOrd="0" presId="urn:microsoft.com/office/officeart/2005/8/layout/default"/>
    <dgm:cxn modelId="{92873748-547B-43DF-AA8A-AC46BBC12D0E}" type="presParOf" srcId="{91817003-BC1C-40D9-A3D3-80F64C6CD7CC}" destId="{AC4D6834-E10D-4DD1-857D-D4EDE61DF75B}" srcOrd="13" destOrd="0" presId="urn:microsoft.com/office/officeart/2005/8/layout/default"/>
    <dgm:cxn modelId="{BC05BBF0-B697-48F0-9CB3-EEE52EEF9CF5}" type="presParOf" srcId="{91817003-BC1C-40D9-A3D3-80F64C6CD7CC}" destId="{E9072C15-D655-4807-BDBF-E7A0D0B8A77D}" srcOrd="14" destOrd="0" presId="urn:microsoft.com/office/officeart/2005/8/layout/default"/>
    <dgm:cxn modelId="{554CD223-5415-4549-BAF8-050C73A35123}" type="presParOf" srcId="{91817003-BC1C-40D9-A3D3-80F64C6CD7CC}" destId="{28CBDE62-B01D-4FDD-B333-BB409E9AEBF6}" srcOrd="15" destOrd="0" presId="urn:microsoft.com/office/officeart/2005/8/layout/default"/>
    <dgm:cxn modelId="{14C0EFBB-8EE6-4DB6-9225-194F94076DD8}" type="presParOf" srcId="{91817003-BC1C-40D9-A3D3-80F64C6CD7CC}" destId="{5580FCAD-CBD7-4FB6-819B-86FECDB457E7}" srcOrd="16"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0D17EF-DDFF-42D9-B32A-95B22C7FCAA6}" type="doc">
      <dgm:prSet loTypeId="urn:microsoft.com/office/officeart/2005/8/layout/default" loCatId="list" qsTypeId="urn:microsoft.com/office/officeart/2005/8/quickstyle/simple2" qsCatId="simple" csTypeId="urn:microsoft.com/office/officeart/2005/8/colors/accent3_2" csCatId="accent3" phldr="1"/>
      <dgm:spPr/>
      <dgm:t>
        <a:bodyPr/>
        <a:lstStyle/>
        <a:p>
          <a:endParaRPr lang="en-US"/>
        </a:p>
      </dgm:t>
    </dgm:pt>
    <dgm:pt modelId="{A315CA53-7B51-40FB-B42F-9C803DDCDD1B}">
      <dgm:prSet/>
      <dgm:spPr/>
      <dgm:t>
        <a:bodyPr/>
        <a:lstStyle/>
        <a:p>
          <a:r>
            <a:rPr lang="en-US"/>
            <a:t>Overview</a:t>
          </a:r>
        </a:p>
      </dgm:t>
    </dgm:pt>
    <dgm:pt modelId="{B4D4090F-761E-469D-8EE2-1A3A99BA1B11}" cxnId="{6C98F5A8-3DFF-4A56-9FD2-808CF407F095}" type="parTrans">
      <dgm:prSet/>
      <dgm:spPr/>
      <dgm:t>
        <a:bodyPr/>
        <a:lstStyle/>
        <a:p>
          <a:endParaRPr lang="en-US"/>
        </a:p>
      </dgm:t>
    </dgm:pt>
    <dgm:pt modelId="{04BBDE2A-0C39-4A6C-A1F8-D2C8AFD6AE45}" cxnId="{6C98F5A8-3DFF-4A56-9FD2-808CF407F095}" type="sibTrans">
      <dgm:prSet/>
      <dgm:spPr/>
      <dgm:t>
        <a:bodyPr/>
        <a:lstStyle/>
        <a:p>
          <a:endParaRPr lang="en-US"/>
        </a:p>
      </dgm:t>
    </dgm:pt>
    <dgm:pt modelId="{A3A91931-1D01-446C-B8E3-5972676329C9}">
      <dgm:prSet/>
      <dgm:spPr/>
      <dgm:t>
        <a:bodyPr/>
        <a:lstStyle/>
        <a:p>
          <a:r>
            <a:rPr lang="en-US"/>
            <a:t>Characteristics</a:t>
          </a:r>
        </a:p>
      </dgm:t>
    </dgm:pt>
    <dgm:pt modelId="{C58A00D2-FC1B-43B7-87C8-3DB331F09B5F}" cxnId="{38EA9D6F-08BE-4F36-9B04-1E6FEA1CDF9E}" type="parTrans">
      <dgm:prSet/>
      <dgm:spPr/>
      <dgm:t>
        <a:bodyPr/>
        <a:lstStyle/>
        <a:p>
          <a:endParaRPr lang="en-US"/>
        </a:p>
      </dgm:t>
    </dgm:pt>
    <dgm:pt modelId="{EC069F61-ACE8-4049-A2A0-67D8EB647041}" cxnId="{38EA9D6F-08BE-4F36-9B04-1E6FEA1CDF9E}" type="sibTrans">
      <dgm:prSet/>
      <dgm:spPr/>
      <dgm:t>
        <a:bodyPr/>
        <a:lstStyle/>
        <a:p>
          <a:endParaRPr lang="en-US"/>
        </a:p>
      </dgm:t>
    </dgm:pt>
    <dgm:pt modelId="{32A9B7FB-0CF2-4673-A00B-30D8610978F6}">
      <dgm:prSet/>
      <dgm:spPr/>
      <dgm:t>
        <a:bodyPr/>
        <a:lstStyle/>
        <a:p>
          <a:r>
            <a:rPr lang="en-US"/>
            <a:t>Release History</a:t>
          </a:r>
        </a:p>
      </dgm:t>
    </dgm:pt>
    <dgm:pt modelId="{329591DB-204C-4F42-AF80-C4B08DCC7B88}" cxnId="{E3E68B6D-A463-4636-BEF7-E3DB25865EC4}" type="parTrans">
      <dgm:prSet/>
      <dgm:spPr/>
      <dgm:t>
        <a:bodyPr/>
        <a:lstStyle/>
        <a:p>
          <a:endParaRPr lang="en-US"/>
        </a:p>
      </dgm:t>
    </dgm:pt>
    <dgm:pt modelId="{B09C782F-7BC7-48E4-9949-D9969422EEFB}" cxnId="{E3E68B6D-A463-4636-BEF7-E3DB25865EC4}" type="sibTrans">
      <dgm:prSet/>
      <dgm:spPr/>
      <dgm:t>
        <a:bodyPr/>
        <a:lstStyle/>
        <a:p>
          <a:endParaRPr lang="en-US"/>
        </a:p>
      </dgm:t>
    </dgm:pt>
    <dgm:pt modelId="{1281C846-1A75-4E93-8268-231A286F6B62}">
      <dgm:prSet/>
      <dgm:spPr/>
      <dgm:t>
        <a:bodyPr/>
        <a:lstStyle/>
        <a:p>
          <a:r>
            <a:rPr lang="en-US"/>
            <a:t>Components</a:t>
          </a:r>
        </a:p>
      </dgm:t>
    </dgm:pt>
    <dgm:pt modelId="{EE0202C0-DB30-4D12-B73B-B7D296AA09E0}" cxnId="{7ED0C7ED-DDCC-4D01-9C59-EB79EAD62FF9}" type="parTrans">
      <dgm:prSet/>
      <dgm:spPr/>
      <dgm:t>
        <a:bodyPr/>
        <a:lstStyle/>
        <a:p>
          <a:endParaRPr lang="en-US"/>
        </a:p>
      </dgm:t>
    </dgm:pt>
    <dgm:pt modelId="{98493262-D22C-472B-95DE-C349A2AA295F}" cxnId="{7ED0C7ED-DDCC-4D01-9C59-EB79EAD62FF9}" type="sibTrans">
      <dgm:prSet/>
      <dgm:spPr/>
      <dgm:t>
        <a:bodyPr/>
        <a:lstStyle/>
        <a:p>
          <a:endParaRPr lang="en-US"/>
        </a:p>
      </dgm:t>
    </dgm:pt>
    <dgm:pt modelId="{B1C3F6E2-D1FD-4C61-9B04-DA94B76759A7}">
      <dgm:prSet/>
      <dgm:spPr/>
      <dgm:t>
        <a:bodyPr/>
        <a:lstStyle/>
        <a:p>
          <a:r>
            <a:rPr lang="en-US"/>
            <a:t>Languages</a:t>
          </a:r>
        </a:p>
      </dgm:t>
    </dgm:pt>
    <dgm:pt modelId="{D1B397C9-0D97-4AB0-830D-F0EC3E7976D7}" cxnId="{3D0E177C-6055-4775-94D5-6486B9D4A0B9}" type="parTrans">
      <dgm:prSet/>
      <dgm:spPr/>
      <dgm:t>
        <a:bodyPr/>
        <a:lstStyle/>
        <a:p>
          <a:endParaRPr lang="en-US"/>
        </a:p>
      </dgm:t>
    </dgm:pt>
    <dgm:pt modelId="{7931E8EF-990E-43D9-8959-8E4CB94D11E5}" cxnId="{3D0E177C-6055-4775-94D5-6486B9D4A0B9}" type="sibTrans">
      <dgm:prSet/>
      <dgm:spPr/>
      <dgm:t>
        <a:bodyPr/>
        <a:lstStyle/>
        <a:p>
          <a:endParaRPr lang="en-US"/>
        </a:p>
      </dgm:t>
    </dgm:pt>
    <dgm:pt modelId="{E9BB7E5B-86F8-4747-9582-E15137547F75}">
      <dgm:prSet/>
      <dgm:spPr/>
      <dgm:t>
        <a:bodyPr/>
        <a:lstStyle/>
        <a:p>
          <a:r>
            <a:rPr lang="en-US"/>
            <a:t>Application Types</a:t>
          </a:r>
        </a:p>
      </dgm:t>
    </dgm:pt>
    <dgm:pt modelId="{265D5906-87F0-43AB-B4BA-A5ACA766C8EF}" cxnId="{07B804B8-60D2-43B3-944E-2A112D546F08}" type="parTrans">
      <dgm:prSet/>
      <dgm:spPr/>
      <dgm:t>
        <a:bodyPr/>
        <a:lstStyle/>
        <a:p>
          <a:endParaRPr lang="en-US"/>
        </a:p>
      </dgm:t>
    </dgm:pt>
    <dgm:pt modelId="{46A31973-8C27-4371-9051-BACE6E2FAED4}" cxnId="{07B804B8-60D2-43B3-944E-2A112D546F08}" type="sibTrans">
      <dgm:prSet/>
      <dgm:spPr/>
      <dgm:t>
        <a:bodyPr/>
        <a:lstStyle/>
        <a:p>
          <a:endParaRPr lang="en-US"/>
        </a:p>
      </dgm:t>
    </dgm:pt>
    <dgm:pt modelId="{FE7407FF-6E9A-4CE5-BE10-B350C5D4C5DC}">
      <dgm:prSet/>
      <dgm:spPr/>
      <dgm:t>
        <a:bodyPr/>
        <a:lstStyle/>
        <a:p>
          <a:r>
            <a:rPr lang="en-US"/>
            <a:t>IDE</a:t>
          </a:r>
        </a:p>
      </dgm:t>
    </dgm:pt>
    <dgm:pt modelId="{44578676-4166-4F5B-9451-94BFDD87A88E}" cxnId="{DE761F3E-27B5-404A-8EAA-EEE19D8EDB21}" type="parTrans">
      <dgm:prSet/>
      <dgm:spPr/>
      <dgm:t>
        <a:bodyPr/>
        <a:lstStyle/>
        <a:p>
          <a:endParaRPr lang="en-US"/>
        </a:p>
      </dgm:t>
    </dgm:pt>
    <dgm:pt modelId="{530F35C3-9E24-4612-9369-30CA04516EFE}" cxnId="{DE761F3E-27B5-404A-8EAA-EEE19D8EDB21}" type="sibTrans">
      <dgm:prSet/>
      <dgm:spPr/>
      <dgm:t>
        <a:bodyPr/>
        <a:lstStyle/>
        <a:p>
          <a:endParaRPr lang="en-US"/>
        </a:p>
      </dgm:t>
    </dgm:pt>
    <dgm:pt modelId="{BF897625-AD96-4BE5-A812-F10D5655E2D5}">
      <dgm:prSet/>
      <dgm:spPr/>
      <dgm:t>
        <a:bodyPr/>
        <a:lstStyle/>
        <a:p>
          <a:r>
            <a:rPr lang="en-US"/>
            <a:t>Deployment Models</a:t>
          </a:r>
        </a:p>
      </dgm:t>
    </dgm:pt>
    <dgm:pt modelId="{CAEF730E-4BE9-4034-A20D-45BFD4792FFB}" cxnId="{651189BC-F37E-45C3-A94E-42F6B07A7ACF}" type="parTrans">
      <dgm:prSet/>
      <dgm:spPr/>
      <dgm:t>
        <a:bodyPr/>
        <a:lstStyle/>
        <a:p>
          <a:endParaRPr lang="en-US"/>
        </a:p>
      </dgm:t>
    </dgm:pt>
    <dgm:pt modelId="{8C98AC02-7FC3-42F3-AF02-6567AE1BFFF1}" cxnId="{651189BC-F37E-45C3-A94E-42F6B07A7ACF}" type="sibTrans">
      <dgm:prSet/>
      <dgm:spPr/>
      <dgm:t>
        <a:bodyPr/>
        <a:lstStyle/>
        <a:p>
          <a:endParaRPr lang="en-US"/>
        </a:p>
      </dgm:t>
    </dgm:pt>
    <dgm:pt modelId="{A90AA567-E621-4B16-B2C4-3F93302EB196}">
      <dgm:prSet/>
      <dgm:spPr/>
      <dgm:t>
        <a:bodyPr/>
        <a:lstStyle/>
        <a:p>
          <a:r>
            <a:rPr lang="en-US"/>
            <a:t>Execution Models</a:t>
          </a:r>
        </a:p>
      </dgm:t>
    </dgm:pt>
    <dgm:pt modelId="{9056DE2C-6D61-428F-9DA2-5B79103D47D9}" cxnId="{17D3E545-A81A-4737-BE23-E493B1822ACB}" type="parTrans">
      <dgm:prSet/>
      <dgm:spPr/>
      <dgm:t>
        <a:bodyPr/>
        <a:lstStyle/>
        <a:p>
          <a:endParaRPr lang="en-US"/>
        </a:p>
      </dgm:t>
    </dgm:pt>
    <dgm:pt modelId="{D77EA2A6-BE7D-4FB8-B930-AE60DD65315A}" cxnId="{17D3E545-A81A-4737-BE23-E493B1822ACB}" type="sibTrans">
      <dgm:prSet/>
      <dgm:spPr/>
      <dgm:t>
        <a:bodyPr/>
        <a:lstStyle/>
        <a:p>
          <a:endParaRPr lang="en-US"/>
        </a:p>
      </dgm:t>
    </dgm:pt>
    <dgm:pt modelId="{97376053-177B-4D50-9AD0-592693668920}" type="pres">
      <dgm:prSet presAssocID="{660D17EF-DDFF-42D9-B32A-95B22C7FCAA6}" presName="diagram" presStyleCnt="0">
        <dgm:presLayoutVars>
          <dgm:dir/>
          <dgm:resizeHandles val="exact"/>
        </dgm:presLayoutVars>
      </dgm:prSet>
      <dgm:spPr/>
    </dgm:pt>
    <dgm:pt modelId="{5557E4A7-2BBA-48AC-A192-48E54966436B}" type="pres">
      <dgm:prSet presAssocID="{A315CA53-7B51-40FB-B42F-9C803DDCDD1B}" presName="node" presStyleLbl="node1" presStyleIdx="0" presStyleCnt="9">
        <dgm:presLayoutVars>
          <dgm:bulletEnabled val="1"/>
        </dgm:presLayoutVars>
      </dgm:prSet>
      <dgm:spPr/>
    </dgm:pt>
    <dgm:pt modelId="{FDB4C007-2B35-480B-8B49-0F091EB42F1C}" type="pres">
      <dgm:prSet presAssocID="{04BBDE2A-0C39-4A6C-A1F8-D2C8AFD6AE45}" presName="sibTrans" presStyleCnt="0"/>
      <dgm:spPr/>
    </dgm:pt>
    <dgm:pt modelId="{186F6275-BE2B-43C9-8E2F-697F472975F2}" type="pres">
      <dgm:prSet presAssocID="{A3A91931-1D01-446C-B8E3-5972676329C9}" presName="node" presStyleLbl="node1" presStyleIdx="1" presStyleCnt="9">
        <dgm:presLayoutVars>
          <dgm:bulletEnabled val="1"/>
        </dgm:presLayoutVars>
      </dgm:prSet>
      <dgm:spPr/>
    </dgm:pt>
    <dgm:pt modelId="{9A9B147E-B776-40C9-9E5F-10014299FDC0}" type="pres">
      <dgm:prSet presAssocID="{EC069F61-ACE8-4049-A2A0-67D8EB647041}" presName="sibTrans" presStyleCnt="0"/>
      <dgm:spPr/>
    </dgm:pt>
    <dgm:pt modelId="{7227D568-BF65-43C9-950A-CF41770CDD4B}" type="pres">
      <dgm:prSet presAssocID="{32A9B7FB-0CF2-4673-A00B-30D8610978F6}" presName="node" presStyleLbl="node1" presStyleIdx="2" presStyleCnt="9">
        <dgm:presLayoutVars>
          <dgm:bulletEnabled val="1"/>
        </dgm:presLayoutVars>
      </dgm:prSet>
      <dgm:spPr/>
    </dgm:pt>
    <dgm:pt modelId="{BCF3CC4F-131F-4ECE-AC03-7210D4CFFC34}" type="pres">
      <dgm:prSet presAssocID="{B09C782F-7BC7-48E4-9949-D9969422EEFB}" presName="sibTrans" presStyleCnt="0"/>
      <dgm:spPr/>
    </dgm:pt>
    <dgm:pt modelId="{4BE49588-C370-457E-A383-198C4E847A3A}" type="pres">
      <dgm:prSet presAssocID="{1281C846-1A75-4E93-8268-231A286F6B62}" presName="node" presStyleLbl="node1" presStyleIdx="3" presStyleCnt="9">
        <dgm:presLayoutVars>
          <dgm:bulletEnabled val="1"/>
        </dgm:presLayoutVars>
      </dgm:prSet>
      <dgm:spPr/>
    </dgm:pt>
    <dgm:pt modelId="{C83C6918-BEE1-4AAF-AE2D-702BCF68B86B}" type="pres">
      <dgm:prSet presAssocID="{98493262-D22C-472B-95DE-C349A2AA295F}" presName="sibTrans" presStyleCnt="0"/>
      <dgm:spPr/>
    </dgm:pt>
    <dgm:pt modelId="{02FBF8B8-B2DD-4F32-A352-46988273058F}" type="pres">
      <dgm:prSet presAssocID="{B1C3F6E2-D1FD-4C61-9B04-DA94B76759A7}" presName="node" presStyleLbl="node1" presStyleIdx="4" presStyleCnt="9">
        <dgm:presLayoutVars>
          <dgm:bulletEnabled val="1"/>
        </dgm:presLayoutVars>
      </dgm:prSet>
      <dgm:spPr/>
    </dgm:pt>
    <dgm:pt modelId="{88BC3BC4-D5EC-4B46-8ACC-56A34034D665}" type="pres">
      <dgm:prSet presAssocID="{7931E8EF-990E-43D9-8959-8E4CB94D11E5}" presName="sibTrans" presStyleCnt="0"/>
      <dgm:spPr/>
    </dgm:pt>
    <dgm:pt modelId="{38634A23-6059-4FAF-A17E-11A42270093F}" type="pres">
      <dgm:prSet presAssocID="{E9BB7E5B-86F8-4747-9582-E15137547F75}" presName="node" presStyleLbl="node1" presStyleIdx="5" presStyleCnt="9">
        <dgm:presLayoutVars>
          <dgm:bulletEnabled val="1"/>
        </dgm:presLayoutVars>
      </dgm:prSet>
      <dgm:spPr/>
    </dgm:pt>
    <dgm:pt modelId="{E8CAC55A-F926-49E6-8235-CB4321116DA6}" type="pres">
      <dgm:prSet presAssocID="{46A31973-8C27-4371-9051-BACE6E2FAED4}" presName="sibTrans" presStyleCnt="0"/>
      <dgm:spPr/>
    </dgm:pt>
    <dgm:pt modelId="{7FC23F22-8FFC-4E20-BA1D-9349D45CDC21}" type="pres">
      <dgm:prSet presAssocID="{FE7407FF-6E9A-4CE5-BE10-B350C5D4C5DC}" presName="node" presStyleLbl="node1" presStyleIdx="6" presStyleCnt="9">
        <dgm:presLayoutVars>
          <dgm:bulletEnabled val="1"/>
        </dgm:presLayoutVars>
      </dgm:prSet>
      <dgm:spPr/>
    </dgm:pt>
    <dgm:pt modelId="{8EBE3C3C-D726-4B79-8A86-40F0CAF19FA9}" type="pres">
      <dgm:prSet presAssocID="{530F35C3-9E24-4612-9369-30CA04516EFE}" presName="sibTrans" presStyleCnt="0"/>
      <dgm:spPr/>
    </dgm:pt>
    <dgm:pt modelId="{F5049DD7-97F4-4E97-9830-0399959E1F6E}" type="pres">
      <dgm:prSet presAssocID="{BF897625-AD96-4BE5-A812-F10D5655E2D5}" presName="node" presStyleLbl="node1" presStyleIdx="7" presStyleCnt="9">
        <dgm:presLayoutVars>
          <dgm:bulletEnabled val="1"/>
        </dgm:presLayoutVars>
      </dgm:prSet>
      <dgm:spPr/>
    </dgm:pt>
    <dgm:pt modelId="{5F278EC7-56C4-4D57-B95C-1C4B77FB7989}" type="pres">
      <dgm:prSet presAssocID="{8C98AC02-7FC3-42F3-AF02-6567AE1BFFF1}" presName="sibTrans" presStyleCnt="0"/>
      <dgm:spPr/>
    </dgm:pt>
    <dgm:pt modelId="{45659EA7-0F87-4667-BD7B-1E66035B43E2}" type="pres">
      <dgm:prSet presAssocID="{A90AA567-E621-4B16-B2C4-3F93302EB196}" presName="node" presStyleLbl="node1" presStyleIdx="8" presStyleCnt="9">
        <dgm:presLayoutVars>
          <dgm:bulletEnabled val="1"/>
        </dgm:presLayoutVars>
      </dgm:prSet>
      <dgm:spPr/>
    </dgm:pt>
  </dgm:ptLst>
  <dgm:cxnLst>
    <dgm:cxn modelId="{85C9A221-940F-4E91-B631-BEAE1547D51C}" type="presOf" srcId="{1281C846-1A75-4E93-8268-231A286F6B62}" destId="{4BE49588-C370-457E-A383-198C4E847A3A}" srcOrd="0" destOrd="0" presId="urn:microsoft.com/office/officeart/2005/8/layout/default"/>
    <dgm:cxn modelId="{F59CB42C-BCA1-4147-AD95-A9A26FAEF421}" type="presOf" srcId="{B1C3F6E2-D1FD-4C61-9B04-DA94B76759A7}" destId="{02FBF8B8-B2DD-4F32-A352-46988273058F}" srcOrd="0" destOrd="0" presId="urn:microsoft.com/office/officeart/2005/8/layout/default"/>
    <dgm:cxn modelId="{A311C136-416B-43F0-9032-5FE1F52FFA1C}" type="presOf" srcId="{660D17EF-DDFF-42D9-B32A-95B22C7FCAA6}" destId="{97376053-177B-4D50-9AD0-592693668920}" srcOrd="0" destOrd="0" presId="urn:microsoft.com/office/officeart/2005/8/layout/default"/>
    <dgm:cxn modelId="{DE761F3E-27B5-404A-8EAA-EEE19D8EDB21}" srcId="{660D17EF-DDFF-42D9-B32A-95B22C7FCAA6}" destId="{FE7407FF-6E9A-4CE5-BE10-B350C5D4C5DC}" srcOrd="6" destOrd="0" parTransId="{44578676-4166-4F5B-9451-94BFDD87A88E}" sibTransId="{530F35C3-9E24-4612-9369-30CA04516EFE}"/>
    <dgm:cxn modelId="{6FA99144-4A0A-4A8F-A7C5-4EE1F17404DF}" type="presOf" srcId="{E9BB7E5B-86F8-4747-9582-E15137547F75}" destId="{38634A23-6059-4FAF-A17E-11A42270093F}" srcOrd="0" destOrd="0" presId="urn:microsoft.com/office/officeart/2005/8/layout/default"/>
    <dgm:cxn modelId="{17D3E545-A81A-4737-BE23-E493B1822ACB}" srcId="{660D17EF-DDFF-42D9-B32A-95B22C7FCAA6}" destId="{A90AA567-E621-4B16-B2C4-3F93302EB196}" srcOrd="8" destOrd="0" parTransId="{9056DE2C-6D61-428F-9DA2-5B79103D47D9}" sibTransId="{D77EA2A6-BE7D-4FB8-B930-AE60DD65315A}"/>
    <dgm:cxn modelId="{DF487247-2E4A-4C3D-B5BE-AC8A433BD704}" type="presOf" srcId="{BF897625-AD96-4BE5-A812-F10D5655E2D5}" destId="{F5049DD7-97F4-4E97-9830-0399959E1F6E}" srcOrd="0" destOrd="0" presId="urn:microsoft.com/office/officeart/2005/8/layout/default"/>
    <dgm:cxn modelId="{E3E68B6D-A463-4636-BEF7-E3DB25865EC4}" srcId="{660D17EF-DDFF-42D9-B32A-95B22C7FCAA6}" destId="{32A9B7FB-0CF2-4673-A00B-30D8610978F6}" srcOrd="2" destOrd="0" parTransId="{329591DB-204C-4F42-AF80-C4B08DCC7B88}" sibTransId="{B09C782F-7BC7-48E4-9949-D9969422EEFB}"/>
    <dgm:cxn modelId="{38EA9D6F-08BE-4F36-9B04-1E6FEA1CDF9E}" srcId="{660D17EF-DDFF-42D9-B32A-95B22C7FCAA6}" destId="{A3A91931-1D01-446C-B8E3-5972676329C9}" srcOrd="1" destOrd="0" parTransId="{C58A00D2-FC1B-43B7-87C8-3DB331F09B5F}" sibTransId="{EC069F61-ACE8-4049-A2A0-67D8EB647041}"/>
    <dgm:cxn modelId="{3D0E177C-6055-4775-94D5-6486B9D4A0B9}" srcId="{660D17EF-DDFF-42D9-B32A-95B22C7FCAA6}" destId="{B1C3F6E2-D1FD-4C61-9B04-DA94B76759A7}" srcOrd="4" destOrd="0" parTransId="{D1B397C9-0D97-4AB0-830D-F0EC3E7976D7}" sibTransId="{7931E8EF-990E-43D9-8959-8E4CB94D11E5}"/>
    <dgm:cxn modelId="{BCC0C67C-56A9-4F69-9420-44E7952F51B4}" type="presOf" srcId="{A3A91931-1D01-446C-B8E3-5972676329C9}" destId="{186F6275-BE2B-43C9-8E2F-697F472975F2}" srcOrd="0" destOrd="0" presId="urn:microsoft.com/office/officeart/2005/8/layout/default"/>
    <dgm:cxn modelId="{7779F485-969F-4479-A249-61CF443CB29A}" type="presOf" srcId="{A90AA567-E621-4B16-B2C4-3F93302EB196}" destId="{45659EA7-0F87-4667-BD7B-1E66035B43E2}" srcOrd="0" destOrd="0" presId="urn:microsoft.com/office/officeart/2005/8/layout/default"/>
    <dgm:cxn modelId="{6C98F5A8-3DFF-4A56-9FD2-808CF407F095}" srcId="{660D17EF-DDFF-42D9-B32A-95B22C7FCAA6}" destId="{A315CA53-7B51-40FB-B42F-9C803DDCDD1B}" srcOrd="0" destOrd="0" parTransId="{B4D4090F-761E-469D-8EE2-1A3A99BA1B11}" sibTransId="{04BBDE2A-0C39-4A6C-A1F8-D2C8AFD6AE45}"/>
    <dgm:cxn modelId="{07B804B8-60D2-43B3-944E-2A112D546F08}" srcId="{660D17EF-DDFF-42D9-B32A-95B22C7FCAA6}" destId="{E9BB7E5B-86F8-4747-9582-E15137547F75}" srcOrd="5" destOrd="0" parTransId="{265D5906-87F0-43AB-B4BA-A5ACA766C8EF}" sibTransId="{46A31973-8C27-4371-9051-BACE6E2FAED4}"/>
    <dgm:cxn modelId="{651189BC-F37E-45C3-A94E-42F6B07A7ACF}" srcId="{660D17EF-DDFF-42D9-B32A-95B22C7FCAA6}" destId="{BF897625-AD96-4BE5-A812-F10D5655E2D5}" srcOrd="7" destOrd="0" parTransId="{CAEF730E-4BE9-4034-A20D-45BFD4792FFB}" sibTransId="{8C98AC02-7FC3-42F3-AF02-6567AE1BFFF1}"/>
    <dgm:cxn modelId="{14DD19BF-41B1-41EA-8AFB-0ACDC15ABE72}" type="presOf" srcId="{32A9B7FB-0CF2-4673-A00B-30D8610978F6}" destId="{7227D568-BF65-43C9-950A-CF41770CDD4B}" srcOrd="0" destOrd="0" presId="urn:microsoft.com/office/officeart/2005/8/layout/default"/>
    <dgm:cxn modelId="{AE6152C6-0EA2-4656-9FE8-0EAAB4930D6C}" type="presOf" srcId="{A315CA53-7B51-40FB-B42F-9C803DDCDD1B}" destId="{5557E4A7-2BBA-48AC-A192-48E54966436B}" srcOrd="0" destOrd="0" presId="urn:microsoft.com/office/officeart/2005/8/layout/default"/>
    <dgm:cxn modelId="{7ED0C7ED-DDCC-4D01-9C59-EB79EAD62FF9}" srcId="{660D17EF-DDFF-42D9-B32A-95B22C7FCAA6}" destId="{1281C846-1A75-4E93-8268-231A286F6B62}" srcOrd="3" destOrd="0" parTransId="{EE0202C0-DB30-4D12-B73B-B7D296AA09E0}" sibTransId="{98493262-D22C-472B-95DE-C349A2AA295F}"/>
    <dgm:cxn modelId="{D2FD7BFA-A7A3-424D-9869-C15435873DB2}" type="presOf" srcId="{FE7407FF-6E9A-4CE5-BE10-B350C5D4C5DC}" destId="{7FC23F22-8FFC-4E20-BA1D-9349D45CDC21}" srcOrd="0" destOrd="0" presId="urn:microsoft.com/office/officeart/2005/8/layout/default"/>
    <dgm:cxn modelId="{C564EE98-28A6-49E4-976E-73C8B5DC9A8D}" type="presParOf" srcId="{97376053-177B-4D50-9AD0-592693668920}" destId="{5557E4A7-2BBA-48AC-A192-48E54966436B}" srcOrd="0" destOrd="0" presId="urn:microsoft.com/office/officeart/2005/8/layout/default"/>
    <dgm:cxn modelId="{CE3087E7-3A8B-4B3C-826A-0F2363EA83A2}" type="presParOf" srcId="{97376053-177B-4D50-9AD0-592693668920}" destId="{FDB4C007-2B35-480B-8B49-0F091EB42F1C}" srcOrd="1" destOrd="0" presId="urn:microsoft.com/office/officeart/2005/8/layout/default"/>
    <dgm:cxn modelId="{1A0A8D74-9947-4A82-AD48-13437C831467}" type="presParOf" srcId="{97376053-177B-4D50-9AD0-592693668920}" destId="{186F6275-BE2B-43C9-8E2F-697F472975F2}" srcOrd="2" destOrd="0" presId="urn:microsoft.com/office/officeart/2005/8/layout/default"/>
    <dgm:cxn modelId="{1F0E9171-455E-4A92-BA6B-21F0922C4462}" type="presParOf" srcId="{97376053-177B-4D50-9AD0-592693668920}" destId="{9A9B147E-B776-40C9-9E5F-10014299FDC0}" srcOrd="3" destOrd="0" presId="urn:microsoft.com/office/officeart/2005/8/layout/default"/>
    <dgm:cxn modelId="{6531906B-8F52-4FAC-9A9B-6304DE597204}" type="presParOf" srcId="{97376053-177B-4D50-9AD0-592693668920}" destId="{7227D568-BF65-43C9-950A-CF41770CDD4B}" srcOrd="4" destOrd="0" presId="urn:microsoft.com/office/officeart/2005/8/layout/default"/>
    <dgm:cxn modelId="{77640D83-4F40-427D-AB95-186E008965B9}" type="presParOf" srcId="{97376053-177B-4D50-9AD0-592693668920}" destId="{BCF3CC4F-131F-4ECE-AC03-7210D4CFFC34}" srcOrd="5" destOrd="0" presId="urn:microsoft.com/office/officeart/2005/8/layout/default"/>
    <dgm:cxn modelId="{099B0C3E-A1FA-4A2E-8D36-89E4322795D5}" type="presParOf" srcId="{97376053-177B-4D50-9AD0-592693668920}" destId="{4BE49588-C370-457E-A383-198C4E847A3A}" srcOrd="6" destOrd="0" presId="urn:microsoft.com/office/officeart/2005/8/layout/default"/>
    <dgm:cxn modelId="{25F4D44E-F129-445E-817D-6B981C5D7CFE}" type="presParOf" srcId="{97376053-177B-4D50-9AD0-592693668920}" destId="{C83C6918-BEE1-4AAF-AE2D-702BCF68B86B}" srcOrd="7" destOrd="0" presId="urn:microsoft.com/office/officeart/2005/8/layout/default"/>
    <dgm:cxn modelId="{D209C96F-78C1-4836-935E-A106FEE5BD82}" type="presParOf" srcId="{97376053-177B-4D50-9AD0-592693668920}" destId="{02FBF8B8-B2DD-4F32-A352-46988273058F}" srcOrd="8" destOrd="0" presId="urn:microsoft.com/office/officeart/2005/8/layout/default"/>
    <dgm:cxn modelId="{35F0F0F3-FE2D-4489-8181-ECA4A13AC7BE}" type="presParOf" srcId="{97376053-177B-4D50-9AD0-592693668920}" destId="{88BC3BC4-D5EC-4B46-8ACC-56A34034D665}" srcOrd="9" destOrd="0" presId="urn:microsoft.com/office/officeart/2005/8/layout/default"/>
    <dgm:cxn modelId="{CFF6BE1B-6A09-4373-BC37-7980C21D5E3C}" type="presParOf" srcId="{97376053-177B-4D50-9AD0-592693668920}" destId="{38634A23-6059-4FAF-A17E-11A42270093F}" srcOrd="10" destOrd="0" presId="urn:microsoft.com/office/officeart/2005/8/layout/default"/>
    <dgm:cxn modelId="{8F913945-5139-41EF-8210-9ECA0CAA8B2F}" type="presParOf" srcId="{97376053-177B-4D50-9AD0-592693668920}" destId="{E8CAC55A-F926-49E6-8235-CB4321116DA6}" srcOrd="11" destOrd="0" presId="urn:microsoft.com/office/officeart/2005/8/layout/default"/>
    <dgm:cxn modelId="{BF9C9181-4D78-4407-8F10-ACA802B1F834}" type="presParOf" srcId="{97376053-177B-4D50-9AD0-592693668920}" destId="{7FC23F22-8FFC-4E20-BA1D-9349D45CDC21}" srcOrd="12" destOrd="0" presId="urn:microsoft.com/office/officeart/2005/8/layout/default"/>
    <dgm:cxn modelId="{3D6EB239-2BCE-4292-AFCA-73ECAEEF02E3}" type="presParOf" srcId="{97376053-177B-4D50-9AD0-592693668920}" destId="{8EBE3C3C-D726-4B79-8A86-40F0CAF19FA9}" srcOrd="13" destOrd="0" presId="urn:microsoft.com/office/officeart/2005/8/layout/default"/>
    <dgm:cxn modelId="{8B8EF9D4-F237-497A-8E62-725A01F6E1FB}" type="presParOf" srcId="{97376053-177B-4D50-9AD0-592693668920}" destId="{F5049DD7-97F4-4E97-9830-0399959E1F6E}" srcOrd="14" destOrd="0" presId="urn:microsoft.com/office/officeart/2005/8/layout/default"/>
    <dgm:cxn modelId="{9550CFAF-4D5B-4DD1-88A4-8FBEB0EDAB8B}" type="presParOf" srcId="{97376053-177B-4D50-9AD0-592693668920}" destId="{5F278EC7-56C4-4D57-B95C-1C4B77FB7989}" srcOrd="15" destOrd="0" presId="urn:microsoft.com/office/officeart/2005/8/layout/default"/>
    <dgm:cxn modelId="{21BB2867-D7A6-4444-BE40-D2048E83C51E}" type="presParOf" srcId="{97376053-177B-4D50-9AD0-592693668920}" destId="{45659EA7-0F87-4667-BD7B-1E66035B43E2}" srcOrd="16"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05CF4C-9F50-4F3F-AA49-FDD5F07D35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C496CAC-5122-4FC6-BA91-07801DDDEBEC}">
      <dgm:prSet phldr="0" custT="0"/>
      <dgm:spPr/>
      <dgm:t>
        <a:bodyPr vert="horz" wrap="square"/>
        <a:p>
          <a:pPr>
            <a:lnSpc>
              <a:spcPct val="100000"/>
            </a:lnSpc>
            <a:spcBef>
              <a:spcPct val="0"/>
            </a:spcBef>
            <a:spcAft>
              <a:spcPct val="35000"/>
            </a:spcAft>
          </a:pPr>
          <a:r>
            <a:rPr lang="en-US" b="0" i="0">
              <a:solidFill>
                <a:schemeClr val="tx1"/>
              </a:solidFill>
            </a:rPr>
            <a:t>NET Core now known as .NET is a free, open-source, cross-platform development platform created and maintained by Microsoft for building various types of applications for the users. </a:t>
          </a:r>
          <a:r>
            <a:rPr lang="en-US" b="0" i="0">
              <a:solidFill>
                <a:schemeClr val="tx1"/>
              </a:solidFill>
            </a:rPr>
            <a:t/>
          </a:r>
          <a:endParaRPr lang="en-US" b="0" i="0">
            <a:solidFill>
              <a:schemeClr val="tx1"/>
            </a:solidFill>
          </a:endParaRPr>
        </a:p>
      </dgm:t>
    </dgm:pt>
    <dgm:pt modelId="{B08A04D3-80AB-4197-95B9-934850FB339B}" cxnId="{0BD53C77-787D-4B2C-AC63-066B1F127B49}" type="parTrans">
      <dgm:prSet/>
      <dgm:spPr/>
      <dgm:t>
        <a:bodyPr/>
        <a:lstStyle/>
        <a:p>
          <a:endParaRPr lang="en-US"/>
        </a:p>
      </dgm:t>
    </dgm:pt>
    <dgm:pt modelId="{27750918-0752-49D5-859D-831228CD8A3C}" cxnId="{0BD53C77-787D-4B2C-AC63-066B1F127B49}" type="sibTrans">
      <dgm:prSet/>
      <dgm:spPr/>
      <dgm:t>
        <a:bodyPr/>
        <a:lstStyle/>
        <a:p>
          <a:endParaRPr lang="en-US"/>
        </a:p>
      </dgm:t>
    </dgm:pt>
    <dgm:pt modelId="{A3762276-779E-4A61-BE3C-A2E90136E9CB}">
      <dgm:prSet phldr="0" custT="0"/>
      <dgm:spPr/>
      <dgm:t>
        <a:bodyPr vert="horz" wrap="square"/>
        <a:p>
          <a:pPr>
            <a:lnSpc>
              <a:spcPct val="100000"/>
            </a:lnSpc>
            <a:spcBef>
              <a:spcPct val="0"/>
            </a:spcBef>
            <a:spcAft>
              <a:spcPct val="35000"/>
            </a:spcAft>
          </a:pPr>
          <a:r>
            <a:rPr lang="en-US" b="0" i="0" dirty="0">
              <a:solidFill>
                <a:schemeClr val="tx1"/>
              </a:solidFill>
            </a:rPr>
            <a:t>.NET Core platform is also being maintained by the .NET community on GitHub along with Microsoft.</a:t>
          </a:r>
          <a:r>
            <a:rPr lang="en-US" b="0" i="0" dirty="0">
              <a:solidFill>
                <a:schemeClr val="tx1"/>
              </a:solidFill>
            </a:rPr>
            <a:t/>
          </a:r>
          <a:endParaRPr lang="en-US" b="0" i="0" dirty="0">
            <a:solidFill>
              <a:schemeClr val="tx1"/>
            </a:solidFill>
          </a:endParaRPr>
        </a:p>
      </dgm:t>
    </dgm:pt>
    <dgm:pt modelId="{B9D01900-7822-45F1-AB1E-CE55BE0D41F4}" cxnId="{4DF85DB2-0C61-42B5-8550-1C4AE8DE19B5}" type="parTrans">
      <dgm:prSet/>
      <dgm:spPr/>
      <dgm:t>
        <a:bodyPr/>
        <a:lstStyle/>
        <a:p>
          <a:endParaRPr lang="en-US"/>
        </a:p>
      </dgm:t>
    </dgm:pt>
    <dgm:pt modelId="{53A53BF8-608F-4948-A4D7-4BC708FB2C23}" cxnId="{4DF85DB2-0C61-42B5-8550-1C4AE8DE19B5}" type="sibTrans">
      <dgm:prSet/>
      <dgm:spPr/>
      <dgm:t>
        <a:bodyPr/>
        <a:lstStyle/>
        <a:p>
          <a:endParaRPr lang="en-US"/>
        </a:p>
      </dgm:t>
    </dgm:pt>
    <dgm:pt modelId="{0580EFF2-77DA-4A6F-A694-2B409A487F3B}" type="pres">
      <dgm:prSet presAssocID="{6005CF4C-9F50-4F3F-AA49-FDD5F07D353F}" presName="linear" presStyleCnt="0">
        <dgm:presLayoutVars>
          <dgm:animLvl val="lvl"/>
          <dgm:resizeHandles val="exact"/>
        </dgm:presLayoutVars>
      </dgm:prSet>
      <dgm:spPr/>
    </dgm:pt>
    <dgm:pt modelId="{0197042D-33E2-4AA9-86C2-F8980D386E3C}" type="pres">
      <dgm:prSet presAssocID="{8C496CAC-5122-4FC6-BA91-07801DDDEBEC}" presName="parentText" presStyleLbl="node1" presStyleIdx="0" presStyleCnt="2">
        <dgm:presLayoutVars>
          <dgm:chMax val="0"/>
          <dgm:bulletEnabled val="1"/>
        </dgm:presLayoutVars>
      </dgm:prSet>
      <dgm:spPr/>
    </dgm:pt>
    <dgm:pt modelId="{98A27391-D990-46CE-BA6A-9B97ED4E12E2}" type="pres">
      <dgm:prSet presAssocID="{27750918-0752-49D5-859D-831228CD8A3C}" presName="spacer" presStyleCnt="0"/>
      <dgm:spPr/>
    </dgm:pt>
    <dgm:pt modelId="{55B43365-0C9A-4FAE-ADA2-66C8278A9FB4}" type="pres">
      <dgm:prSet presAssocID="{A3762276-779E-4A61-BE3C-A2E90136E9CB}" presName="parentText" presStyleLbl="node1" presStyleIdx="1" presStyleCnt="2">
        <dgm:presLayoutVars>
          <dgm:chMax val="0"/>
          <dgm:bulletEnabled val="1"/>
        </dgm:presLayoutVars>
      </dgm:prSet>
      <dgm:spPr/>
    </dgm:pt>
  </dgm:ptLst>
  <dgm:cxnLst>
    <dgm:cxn modelId="{0BD53C77-787D-4B2C-AC63-066B1F127B49}" srcId="{6005CF4C-9F50-4F3F-AA49-FDD5F07D353F}" destId="{8C496CAC-5122-4FC6-BA91-07801DDDEBEC}" srcOrd="0" destOrd="0" parTransId="{B08A04D3-80AB-4197-95B9-934850FB339B}" sibTransId="{27750918-0752-49D5-859D-831228CD8A3C}"/>
    <dgm:cxn modelId="{4DF85DB2-0C61-42B5-8550-1C4AE8DE19B5}" srcId="{6005CF4C-9F50-4F3F-AA49-FDD5F07D353F}" destId="{A3762276-779E-4A61-BE3C-A2E90136E9CB}" srcOrd="1" destOrd="0" parTransId="{B9D01900-7822-45F1-AB1E-CE55BE0D41F4}" sibTransId="{53A53BF8-608F-4948-A4D7-4BC708FB2C23}"/>
    <dgm:cxn modelId="{333159E1-6297-48F6-9CCA-2DD17622DCA5}" type="presOf" srcId="{6005CF4C-9F50-4F3F-AA49-FDD5F07D353F}" destId="{0580EFF2-77DA-4A6F-A694-2B409A487F3B}" srcOrd="0" destOrd="0" presId="urn:microsoft.com/office/officeart/2005/8/layout/vList2"/>
    <dgm:cxn modelId="{0DAC06AE-4629-4F01-845C-64B9958002E9}" type="presParOf" srcId="{0580EFF2-77DA-4A6F-A694-2B409A487F3B}" destId="{0197042D-33E2-4AA9-86C2-F8980D386E3C}" srcOrd="0" destOrd="0" presId="urn:microsoft.com/office/officeart/2005/8/layout/vList2"/>
    <dgm:cxn modelId="{9180EC72-E0C6-4D82-BDDE-8623E38CA923}" type="presOf" srcId="{8C496CAC-5122-4FC6-BA91-07801DDDEBEC}" destId="{0197042D-33E2-4AA9-86C2-F8980D386E3C}" srcOrd="0" destOrd="0" presId="urn:microsoft.com/office/officeart/2005/8/layout/vList2"/>
    <dgm:cxn modelId="{0A5B1059-E1BB-4F30-984F-E1B3A3FF6370}" type="presParOf" srcId="{0580EFF2-77DA-4A6F-A694-2B409A487F3B}" destId="{98A27391-D990-46CE-BA6A-9B97ED4E12E2}" srcOrd="1" destOrd="0" presId="urn:microsoft.com/office/officeart/2005/8/layout/vList2"/>
    <dgm:cxn modelId="{487CCB50-1273-4588-BB27-78C92BA1CD71}" type="presParOf" srcId="{0580EFF2-77DA-4A6F-A694-2B409A487F3B}" destId="{55B43365-0C9A-4FAE-ADA2-66C8278A9FB4}" srcOrd="2" destOrd="0" presId="urn:microsoft.com/office/officeart/2005/8/layout/vList2"/>
    <dgm:cxn modelId="{8B175F90-D0B7-4DD5-B167-E8E2DF970E29}" type="presOf" srcId="{A3762276-779E-4A61-BE3C-A2E90136E9CB}" destId="{55B43365-0C9A-4FAE-ADA2-66C8278A9FB4}"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C0DC89-3BF8-42A0-AB8C-A23BBA2AAD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58441B-53B6-4F71-B64E-AF8C3D43F9FB}">
      <dgm:prSet/>
      <dgm:spPr/>
      <dgm:t>
        <a:bodyPr/>
        <a:lstStyle/>
        <a:p>
          <a:r>
            <a:rPr lang="en-US" b="1" dirty="0"/>
            <a:t>Open Source </a:t>
          </a:r>
          <a:r>
            <a:rPr lang="en-US" dirty="0"/>
            <a:t>– MIT &amp; Apache 2 License</a:t>
          </a:r>
        </a:p>
      </dgm:t>
    </dgm:pt>
    <dgm:pt modelId="{89FEAE4B-466F-4F32-A11E-B4FDB0CFEC60}" cxnId="{3C7739BE-D60C-4786-B6EF-44FDA68E4DCA}" type="parTrans">
      <dgm:prSet/>
      <dgm:spPr/>
      <dgm:t>
        <a:bodyPr/>
        <a:lstStyle/>
        <a:p>
          <a:endParaRPr lang="en-US"/>
        </a:p>
      </dgm:t>
    </dgm:pt>
    <dgm:pt modelId="{D1AC67B6-B9DF-47D7-A483-3AF2225DCB10}" cxnId="{3C7739BE-D60C-4786-B6EF-44FDA68E4DCA}" type="sibTrans">
      <dgm:prSet/>
      <dgm:spPr/>
      <dgm:t>
        <a:bodyPr/>
        <a:lstStyle/>
        <a:p>
          <a:endParaRPr lang="en-US"/>
        </a:p>
      </dgm:t>
    </dgm:pt>
    <dgm:pt modelId="{874D512E-3FFA-46DA-B233-1D2BDBE4B210}">
      <dgm:prSet/>
      <dgm:spPr/>
      <dgm:t>
        <a:bodyPr/>
        <a:lstStyle/>
        <a:p>
          <a:r>
            <a:rPr lang="en-US" b="1" dirty="0"/>
            <a:t>Cross-</a:t>
          </a:r>
          <a:r>
            <a:rPr lang="en-US" b="1" dirty="0" err="1"/>
            <a:t>Plotform</a:t>
          </a:r>
          <a:r>
            <a:rPr lang="en-US" dirty="0"/>
            <a:t> – Windows, Mac OS, Linux, Android, iOS, </a:t>
          </a:r>
          <a:r>
            <a:rPr lang="en-US" dirty="0" err="1"/>
            <a:t>tvOS</a:t>
          </a:r>
          <a:r>
            <a:rPr lang="en-US" dirty="0"/>
            <a:t>, </a:t>
          </a:r>
          <a:r>
            <a:rPr lang="en-US" dirty="0" err="1"/>
            <a:t>watchOS</a:t>
          </a:r>
          <a:endParaRPr lang="en-US" dirty="0"/>
        </a:p>
      </dgm:t>
    </dgm:pt>
    <dgm:pt modelId="{8CC55219-0BC8-4828-9851-1E343BEEEBAC}" cxnId="{89B7FBC6-1247-4577-8EFA-6FDB3B340E5B}" type="parTrans">
      <dgm:prSet/>
      <dgm:spPr/>
      <dgm:t>
        <a:bodyPr/>
        <a:lstStyle/>
        <a:p>
          <a:endParaRPr lang="en-US"/>
        </a:p>
      </dgm:t>
    </dgm:pt>
    <dgm:pt modelId="{D4B27403-0A8E-439C-863E-04B11EC82D24}" cxnId="{89B7FBC6-1247-4577-8EFA-6FDB3B340E5B}" type="sibTrans">
      <dgm:prSet/>
      <dgm:spPr/>
      <dgm:t>
        <a:bodyPr/>
        <a:lstStyle/>
        <a:p>
          <a:endParaRPr lang="en-US"/>
        </a:p>
      </dgm:t>
    </dgm:pt>
    <dgm:pt modelId="{1990B9D8-C442-4428-8D49-655E5967EA32}">
      <dgm:prSet/>
      <dgm:spPr/>
      <dgm:t>
        <a:bodyPr/>
        <a:lstStyle/>
        <a:p>
          <a:r>
            <a:rPr lang="en-US" b="1" dirty="0"/>
            <a:t>Flexible Deployment Models </a:t>
          </a:r>
          <a:r>
            <a:rPr lang="en-US" dirty="0"/>
            <a:t>– Self Contained, Framework Dependent, </a:t>
          </a:r>
          <a:r>
            <a:rPr lang="en-US" dirty="0" err="1"/>
            <a:t>Dockor</a:t>
          </a:r>
          <a:endParaRPr lang="en-US" dirty="0"/>
        </a:p>
      </dgm:t>
    </dgm:pt>
    <dgm:pt modelId="{4FBA0BAB-8D30-4B9E-BDB8-777447A2E3CB}" cxnId="{0EEC16B4-92BD-4095-AF2C-6997A1DB6F19}" type="parTrans">
      <dgm:prSet/>
      <dgm:spPr/>
      <dgm:t>
        <a:bodyPr/>
        <a:lstStyle/>
        <a:p>
          <a:endParaRPr lang="en-US"/>
        </a:p>
      </dgm:t>
    </dgm:pt>
    <dgm:pt modelId="{A273BC3B-1940-42B8-B3D6-E7B758B8ABF9}" cxnId="{0EEC16B4-92BD-4095-AF2C-6997A1DB6F19}" type="sibTrans">
      <dgm:prSet/>
      <dgm:spPr/>
      <dgm:t>
        <a:bodyPr/>
        <a:lstStyle/>
        <a:p>
          <a:endParaRPr lang="en-US"/>
        </a:p>
      </dgm:t>
    </dgm:pt>
    <dgm:pt modelId="{1D3AFBA2-7A7D-49E1-A4C0-5B8EBC6DB77E}">
      <dgm:prSet/>
      <dgm:spPr/>
      <dgm:t>
        <a:bodyPr/>
        <a:lstStyle/>
        <a:p>
          <a:r>
            <a:rPr lang="en-IN" b="1" dirty="0"/>
            <a:t>Consistence across Process Architecture </a:t>
          </a:r>
          <a:r>
            <a:rPr lang="en-IN" dirty="0"/>
            <a:t>– x64, x86, ARM32, ARM64</a:t>
          </a:r>
          <a:endParaRPr lang="en-US" dirty="0"/>
        </a:p>
      </dgm:t>
    </dgm:pt>
    <dgm:pt modelId="{3A7AD0CF-C6C3-465D-B91D-6088692445AE}" cxnId="{B2FF7A96-4CB4-4738-9DFE-05AF594592D8}" type="parTrans">
      <dgm:prSet/>
      <dgm:spPr/>
      <dgm:t>
        <a:bodyPr/>
        <a:lstStyle/>
        <a:p>
          <a:endParaRPr lang="en-US"/>
        </a:p>
      </dgm:t>
    </dgm:pt>
    <dgm:pt modelId="{E06C8312-9B3E-4A3D-86AE-4A124C22FECF}" cxnId="{B2FF7A96-4CB4-4738-9DFE-05AF594592D8}" type="sibTrans">
      <dgm:prSet/>
      <dgm:spPr/>
      <dgm:t>
        <a:bodyPr/>
        <a:lstStyle/>
        <a:p>
          <a:endParaRPr lang="en-US"/>
        </a:p>
      </dgm:t>
    </dgm:pt>
    <dgm:pt modelId="{E9F0344D-14B9-4BCE-A8AB-D79378F9BFE0}">
      <dgm:prSet/>
      <dgm:spPr/>
      <dgm:t>
        <a:bodyPr/>
        <a:lstStyle/>
        <a:p>
          <a:r>
            <a:rPr lang="en-IN" b="1" dirty="0"/>
            <a:t>Modular Architecture </a:t>
          </a:r>
          <a:r>
            <a:rPr lang="en-IN" dirty="0"/>
            <a:t>– NuGet Packages</a:t>
          </a:r>
          <a:endParaRPr lang="en-US" dirty="0"/>
        </a:p>
      </dgm:t>
    </dgm:pt>
    <dgm:pt modelId="{FC6DC6D5-B107-4CA5-9285-59A9C3EA843C}" cxnId="{7F0097F0-014C-4A87-8632-1E047349CD95}" type="parTrans">
      <dgm:prSet/>
      <dgm:spPr/>
      <dgm:t>
        <a:bodyPr/>
        <a:lstStyle/>
        <a:p>
          <a:endParaRPr lang="en-US"/>
        </a:p>
      </dgm:t>
    </dgm:pt>
    <dgm:pt modelId="{FE7C1AD8-2954-4390-A758-0397F6DA2988}" cxnId="{7F0097F0-014C-4A87-8632-1E047349CD95}" type="sibTrans">
      <dgm:prSet/>
      <dgm:spPr/>
      <dgm:t>
        <a:bodyPr/>
        <a:lstStyle/>
        <a:p>
          <a:endParaRPr lang="en-US"/>
        </a:p>
      </dgm:t>
    </dgm:pt>
    <dgm:pt modelId="{20BCF6AF-F329-4F95-8B56-AC8DB922FA27}">
      <dgm:prSet/>
      <dgm:spPr/>
      <dgm:t>
        <a:bodyPr/>
        <a:lstStyle/>
        <a:p>
          <a:r>
            <a:rPr lang="en-IN" b="1" dirty="0"/>
            <a:t>Compatibility</a:t>
          </a:r>
          <a:r>
            <a:rPr lang="en-IN" dirty="0"/>
            <a:t> - </a:t>
          </a:r>
          <a:r>
            <a:rPr lang="en-IN" dirty="0" err="1"/>
            <a:t>.Net</a:t>
          </a:r>
          <a:r>
            <a:rPr lang="en-IN" dirty="0"/>
            <a:t> Framework, Xamarin, Mono via </a:t>
          </a:r>
          <a:r>
            <a:rPr lang="en-IN" dirty="0" err="1"/>
            <a:t>.Net</a:t>
          </a:r>
          <a:r>
            <a:rPr lang="en-IN" dirty="0"/>
            <a:t> Standard</a:t>
          </a:r>
          <a:endParaRPr lang="en-US" dirty="0"/>
        </a:p>
      </dgm:t>
    </dgm:pt>
    <dgm:pt modelId="{CD4DA3AB-5600-4F75-B3F0-035F469AFD1A}" cxnId="{3EDE8E50-72A8-418B-9C99-72DC216B2984}" type="parTrans">
      <dgm:prSet/>
      <dgm:spPr/>
      <dgm:t>
        <a:bodyPr/>
        <a:lstStyle/>
        <a:p>
          <a:endParaRPr lang="en-US"/>
        </a:p>
      </dgm:t>
    </dgm:pt>
    <dgm:pt modelId="{2D55029C-A52E-4FCE-BA25-E7E7FC98B054}" cxnId="{3EDE8E50-72A8-418B-9C99-72DC216B2984}" type="sibTrans">
      <dgm:prSet/>
      <dgm:spPr/>
      <dgm:t>
        <a:bodyPr/>
        <a:lstStyle/>
        <a:p>
          <a:endParaRPr lang="en-US"/>
        </a:p>
      </dgm:t>
    </dgm:pt>
    <dgm:pt modelId="{672D501F-5ACC-4462-A869-486A78D0C480}">
      <dgm:prSet/>
      <dgm:spPr/>
      <dgm:t>
        <a:bodyPr/>
        <a:lstStyle/>
        <a:p>
          <a:r>
            <a:rPr lang="en-US" dirty="0"/>
            <a:t>Fast, Lightweight and Friendly</a:t>
          </a:r>
        </a:p>
      </dgm:t>
    </dgm:pt>
    <dgm:pt modelId="{6760E033-1C84-48B4-9B8E-255CC0561378}" cxnId="{3992F2D5-F27E-4E3F-9360-2C002412D6BC}" type="parTrans">
      <dgm:prSet/>
      <dgm:spPr/>
      <dgm:t>
        <a:bodyPr/>
        <a:lstStyle/>
        <a:p>
          <a:endParaRPr lang="en-IN"/>
        </a:p>
      </dgm:t>
    </dgm:pt>
    <dgm:pt modelId="{99E31E70-F030-4B5B-A51A-6A7E294DF0A3}" cxnId="{3992F2D5-F27E-4E3F-9360-2C002412D6BC}" type="sibTrans">
      <dgm:prSet/>
      <dgm:spPr/>
      <dgm:t>
        <a:bodyPr/>
        <a:lstStyle/>
        <a:p>
          <a:endParaRPr lang="en-IN"/>
        </a:p>
      </dgm:t>
    </dgm:pt>
    <dgm:pt modelId="{0505DE24-A908-4CD7-B2CA-CCCEDA4422BD}" type="pres">
      <dgm:prSet presAssocID="{07C0DC89-3BF8-42A0-AB8C-A23BBA2AAD4B}" presName="linear" presStyleCnt="0">
        <dgm:presLayoutVars>
          <dgm:animLvl val="lvl"/>
          <dgm:resizeHandles val="exact"/>
        </dgm:presLayoutVars>
      </dgm:prSet>
      <dgm:spPr/>
    </dgm:pt>
    <dgm:pt modelId="{68DE91DF-E056-40CC-8F09-ACF9EC03B29A}" type="pres">
      <dgm:prSet presAssocID="{EA58441B-53B6-4F71-B64E-AF8C3D43F9FB}" presName="parentText" presStyleLbl="node1" presStyleIdx="0" presStyleCnt="7">
        <dgm:presLayoutVars>
          <dgm:chMax val="0"/>
          <dgm:bulletEnabled val="1"/>
        </dgm:presLayoutVars>
      </dgm:prSet>
      <dgm:spPr/>
    </dgm:pt>
    <dgm:pt modelId="{DEAA1117-B974-4376-8A25-A80458C9D74A}" type="pres">
      <dgm:prSet presAssocID="{D1AC67B6-B9DF-47D7-A483-3AF2225DCB10}" presName="spacer" presStyleCnt="0"/>
      <dgm:spPr/>
    </dgm:pt>
    <dgm:pt modelId="{A0CFB648-5001-46EF-8C7D-75112ECE14AC}" type="pres">
      <dgm:prSet presAssocID="{874D512E-3FFA-46DA-B233-1D2BDBE4B210}" presName="parentText" presStyleLbl="node1" presStyleIdx="1" presStyleCnt="7">
        <dgm:presLayoutVars>
          <dgm:chMax val="0"/>
          <dgm:bulletEnabled val="1"/>
        </dgm:presLayoutVars>
      </dgm:prSet>
      <dgm:spPr/>
    </dgm:pt>
    <dgm:pt modelId="{AABA8DDF-D48C-4334-9B23-C2A5D13A6F15}" type="pres">
      <dgm:prSet presAssocID="{D4B27403-0A8E-439C-863E-04B11EC82D24}" presName="spacer" presStyleCnt="0"/>
      <dgm:spPr/>
    </dgm:pt>
    <dgm:pt modelId="{A8A25950-67D7-4759-80A7-F9B538DD21C1}" type="pres">
      <dgm:prSet presAssocID="{1990B9D8-C442-4428-8D49-655E5967EA32}" presName="parentText" presStyleLbl="node1" presStyleIdx="2" presStyleCnt="7">
        <dgm:presLayoutVars>
          <dgm:chMax val="0"/>
          <dgm:bulletEnabled val="1"/>
        </dgm:presLayoutVars>
      </dgm:prSet>
      <dgm:spPr/>
    </dgm:pt>
    <dgm:pt modelId="{71503961-5686-4798-BAF2-57E33AFC340F}" type="pres">
      <dgm:prSet presAssocID="{A273BC3B-1940-42B8-B3D6-E7B758B8ABF9}" presName="spacer" presStyleCnt="0"/>
      <dgm:spPr/>
    </dgm:pt>
    <dgm:pt modelId="{E5713C10-0734-42CF-AA84-5CB099B00998}" type="pres">
      <dgm:prSet presAssocID="{1D3AFBA2-7A7D-49E1-A4C0-5B8EBC6DB77E}" presName="parentText" presStyleLbl="node1" presStyleIdx="3" presStyleCnt="7">
        <dgm:presLayoutVars>
          <dgm:chMax val="0"/>
          <dgm:bulletEnabled val="1"/>
        </dgm:presLayoutVars>
      </dgm:prSet>
      <dgm:spPr/>
    </dgm:pt>
    <dgm:pt modelId="{4D3DD1D8-A27F-4797-B66D-96C569F01D88}" type="pres">
      <dgm:prSet presAssocID="{E06C8312-9B3E-4A3D-86AE-4A124C22FECF}" presName="spacer" presStyleCnt="0"/>
      <dgm:spPr/>
    </dgm:pt>
    <dgm:pt modelId="{09B2E7ED-6A37-4345-907D-068F31DCE14E}" type="pres">
      <dgm:prSet presAssocID="{E9F0344D-14B9-4BCE-A8AB-D79378F9BFE0}" presName="parentText" presStyleLbl="node1" presStyleIdx="4" presStyleCnt="7">
        <dgm:presLayoutVars>
          <dgm:chMax val="0"/>
          <dgm:bulletEnabled val="1"/>
        </dgm:presLayoutVars>
      </dgm:prSet>
      <dgm:spPr/>
    </dgm:pt>
    <dgm:pt modelId="{1682B93C-CF90-4E59-961B-D24214A2C6F7}" type="pres">
      <dgm:prSet presAssocID="{FE7C1AD8-2954-4390-A758-0397F6DA2988}" presName="spacer" presStyleCnt="0"/>
      <dgm:spPr/>
    </dgm:pt>
    <dgm:pt modelId="{E7DAFE50-F1D9-43A6-9CF9-7CEBD25ADCD5}" type="pres">
      <dgm:prSet presAssocID="{20BCF6AF-F329-4F95-8B56-AC8DB922FA27}" presName="parentText" presStyleLbl="node1" presStyleIdx="5" presStyleCnt="7">
        <dgm:presLayoutVars>
          <dgm:chMax val="0"/>
          <dgm:bulletEnabled val="1"/>
        </dgm:presLayoutVars>
      </dgm:prSet>
      <dgm:spPr/>
    </dgm:pt>
    <dgm:pt modelId="{1057927B-2455-4F41-B247-E3DCC1335B10}" type="pres">
      <dgm:prSet presAssocID="{2D55029C-A52E-4FCE-BA25-E7E7FC98B054}" presName="spacer" presStyleCnt="0"/>
      <dgm:spPr/>
    </dgm:pt>
    <dgm:pt modelId="{E112C729-3094-4D35-8990-AE5D19017D5C}" type="pres">
      <dgm:prSet presAssocID="{672D501F-5ACC-4462-A869-486A78D0C480}" presName="parentText" presStyleLbl="node1" presStyleIdx="6" presStyleCnt="7">
        <dgm:presLayoutVars>
          <dgm:chMax val="0"/>
          <dgm:bulletEnabled val="1"/>
        </dgm:presLayoutVars>
      </dgm:prSet>
      <dgm:spPr/>
    </dgm:pt>
  </dgm:ptLst>
  <dgm:cxnLst>
    <dgm:cxn modelId="{DDFE4516-F992-4943-975B-6FA5F0000199}" type="presOf" srcId="{1D3AFBA2-7A7D-49E1-A4C0-5B8EBC6DB77E}" destId="{E5713C10-0734-42CF-AA84-5CB099B00998}" srcOrd="0" destOrd="0" presId="urn:microsoft.com/office/officeart/2005/8/layout/vList2"/>
    <dgm:cxn modelId="{F99C1018-0355-420E-A7B1-5A3D03621FEA}" type="presOf" srcId="{874D512E-3FFA-46DA-B233-1D2BDBE4B210}" destId="{A0CFB648-5001-46EF-8C7D-75112ECE14AC}" srcOrd="0" destOrd="0" presId="urn:microsoft.com/office/officeart/2005/8/layout/vList2"/>
    <dgm:cxn modelId="{8E5E8820-9A35-46E3-AA04-E180C5B59139}" type="presOf" srcId="{1990B9D8-C442-4428-8D49-655E5967EA32}" destId="{A8A25950-67D7-4759-80A7-F9B538DD21C1}" srcOrd="0" destOrd="0" presId="urn:microsoft.com/office/officeart/2005/8/layout/vList2"/>
    <dgm:cxn modelId="{3EDE8E50-72A8-418B-9C99-72DC216B2984}" srcId="{07C0DC89-3BF8-42A0-AB8C-A23BBA2AAD4B}" destId="{20BCF6AF-F329-4F95-8B56-AC8DB922FA27}" srcOrd="5" destOrd="0" parTransId="{CD4DA3AB-5600-4F75-B3F0-035F469AFD1A}" sibTransId="{2D55029C-A52E-4FCE-BA25-E7E7FC98B054}"/>
    <dgm:cxn modelId="{2FA7B473-746E-4B91-8F3A-78E7C146DD24}" type="presOf" srcId="{672D501F-5ACC-4462-A869-486A78D0C480}" destId="{E112C729-3094-4D35-8990-AE5D19017D5C}" srcOrd="0" destOrd="0" presId="urn:microsoft.com/office/officeart/2005/8/layout/vList2"/>
    <dgm:cxn modelId="{52A2E073-B184-4D2E-95B8-660FF254ECFB}" type="presOf" srcId="{07C0DC89-3BF8-42A0-AB8C-A23BBA2AAD4B}" destId="{0505DE24-A908-4CD7-B2CA-CCCEDA4422BD}" srcOrd="0" destOrd="0" presId="urn:microsoft.com/office/officeart/2005/8/layout/vList2"/>
    <dgm:cxn modelId="{B2FF7A96-4CB4-4738-9DFE-05AF594592D8}" srcId="{07C0DC89-3BF8-42A0-AB8C-A23BBA2AAD4B}" destId="{1D3AFBA2-7A7D-49E1-A4C0-5B8EBC6DB77E}" srcOrd="3" destOrd="0" parTransId="{3A7AD0CF-C6C3-465D-B91D-6088692445AE}" sibTransId="{E06C8312-9B3E-4A3D-86AE-4A124C22FECF}"/>
    <dgm:cxn modelId="{E48B57AD-0071-4D6A-9968-0C2B26707BC1}" type="presOf" srcId="{20BCF6AF-F329-4F95-8B56-AC8DB922FA27}" destId="{E7DAFE50-F1D9-43A6-9CF9-7CEBD25ADCD5}" srcOrd="0" destOrd="0" presId="urn:microsoft.com/office/officeart/2005/8/layout/vList2"/>
    <dgm:cxn modelId="{0EEC16B4-92BD-4095-AF2C-6997A1DB6F19}" srcId="{07C0DC89-3BF8-42A0-AB8C-A23BBA2AAD4B}" destId="{1990B9D8-C442-4428-8D49-655E5967EA32}" srcOrd="2" destOrd="0" parTransId="{4FBA0BAB-8D30-4B9E-BDB8-777447A2E3CB}" sibTransId="{A273BC3B-1940-42B8-B3D6-E7B758B8ABF9}"/>
    <dgm:cxn modelId="{3C7739BE-D60C-4786-B6EF-44FDA68E4DCA}" srcId="{07C0DC89-3BF8-42A0-AB8C-A23BBA2AAD4B}" destId="{EA58441B-53B6-4F71-B64E-AF8C3D43F9FB}" srcOrd="0" destOrd="0" parTransId="{89FEAE4B-466F-4F32-A11E-B4FDB0CFEC60}" sibTransId="{D1AC67B6-B9DF-47D7-A483-3AF2225DCB10}"/>
    <dgm:cxn modelId="{89B7FBC6-1247-4577-8EFA-6FDB3B340E5B}" srcId="{07C0DC89-3BF8-42A0-AB8C-A23BBA2AAD4B}" destId="{874D512E-3FFA-46DA-B233-1D2BDBE4B210}" srcOrd="1" destOrd="0" parTransId="{8CC55219-0BC8-4828-9851-1E343BEEEBAC}" sibTransId="{D4B27403-0A8E-439C-863E-04B11EC82D24}"/>
    <dgm:cxn modelId="{747482D1-2FDB-41B3-9333-FE017FC6FB0A}" type="presOf" srcId="{EA58441B-53B6-4F71-B64E-AF8C3D43F9FB}" destId="{68DE91DF-E056-40CC-8F09-ACF9EC03B29A}" srcOrd="0" destOrd="0" presId="urn:microsoft.com/office/officeart/2005/8/layout/vList2"/>
    <dgm:cxn modelId="{3992F2D5-F27E-4E3F-9360-2C002412D6BC}" srcId="{07C0DC89-3BF8-42A0-AB8C-A23BBA2AAD4B}" destId="{672D501F-5ACC-4462-A869-486A78D0C480}" srcOrd="6" destOrd="0" parTransId="{6760E033-1C84-48B4-9B8E-255CC0561378}" sibTransId="{99E31E70-F030-4B5B-A51A-6A7E294DF0A3}"/>
    <dgm:cxn modelId="{B030CEDB-5194-412A-B0E5-8F36E83C8FDD}" type="presOf" srcId="{E9F0344D-14B9-4BCE-A8AB-D79378F9BFE0}" destId="{09B2E7ED-6A37-4345-907D-068F31DCE14E}" srcOrd="0" destOrd="0" presId="urn:microsoft.com/office/officeart/2005/8/layout/vList2"/>
    <dgm:cxn modelId="{7F0097F0-014C-4A87-8632-1E047349CD95}" srcId="{07C0DC89-3BF8-42A0-AB8C-A23BBA2AAD4B}" destId="{E9F0344D-14B9-4BCE-A8AB-D79378F9BFE0}" srcOrd="4" destOrd="0" parTransId="{FC6DC6D5-B107-4CA5-9285-59A9C3EA843C}" sibTransId="{FE7C1AD8-2954-4390-A758-0397F6DA2988}"/>
    <dgm:cxn modelId="{540E57C1-A28E-46A1-BA35-982DAB2B594E}" type="presParOf" srcId="{0505DE24-A908-4CD7-B2CA-CCCEDA4422BD}" destId="{68DE91DF-E056-40CC-8F09-ACF9EC03B29A}" srcOrd="0" destOrd="0" presId="urn:microsoft.com/office/officeart/2005/8/layout/vList2"/>
    <dgm:cxn modelId="{3DE3FD33-4FF2-40B7-93A9-AEE1AE77A13E}" type="presParOf" srcId="{0505DE24-A908-4CD7-B2CA-CCCEDA4422BD}" destId="{DEAA1117-B974-4376-8A25-A80458C9D74A}" srcOrd="1" destOrd="0" presId="urn:microsoft.com/office/officeart/2005/8/layout/vList2"/>
    <dgm:cxn modelId="{06214466-FBA9-4B2F-BC12-1C587552EBE0}" type="presParOf" srcId="{0505DE24-A908-4CD7-B2CA-CCCEDA4422BD}" destId="{A0CFB648-5001-46EF-8C7D-75112ECE14AC}" srcOrd="2" destOrd="0" presId="urn:microsoft.com/office/officeart/2005/8/layout/vList2"/>
    <dgm:cxn modelId="{82F5D8D6-29D2-402A-BBFB-F5C994D80F48}" type="presParOf" srcId="{0505DE24-A908-4CD7-B2CA-CCCEDA4422BD}" destId="{AABA8DDF-D48C-4334-9B23-C2A5D13A6F15}" srcOrd="3" destOrd="0" presId="urn:microsoft.com/office/officeart/2005/8/layout/vList2"/>
    <dgm:cxn modelId="{E39CEAA5-EF0D-4513-9055-1216CDB101D1}" type="presParOf" srcId="{0505DE24-A908-4CD7-B2CA-CCCEDA4422BD}" destId="{A8A25950-67D7-4759-80A7-F9B538DD21C1}" srcOrd="4" destOrd="0" presId="urn:microsoft.com/office/officeart/2005/8/layout/vList2"/>
    <dgm:cxn modelId="{2241A43A-2310-428B-8460-71E5F4CEDE55}" type="presParOf" srcId="{0505DE24-A908-4CD7-B2CA-CCCEDA4422BD}" destId="{71503961-5686-4798-BAF2-57E33AFC340F}" srcOrd="5" destOrd="0" presId="urn:microsoft.com/office/officeart/2005/8/layout/vList2"/>
    <dgm:cxn modelId="{A4BA7721-8AF0-47F7-AEA8-B29F6D698ABE}" type="presParOf" srcId="{0505DE24-A908-4CD7-B2CA-CCCEDA4422BD}" destId="{E5713C10-0734-42CF-AA84-5CB099B00998}" srcOrd="6" destOrd="0" presId="urn:microsoft.com/office/officeart/2005/8/layout/vList2"/>
    <dgm:cxn modelId="{B2A0F108-3D3F-45F8-A3A3-573A6AE6B72A}" type="presParOf" srcId="{0505DE24-A908-4CD7-B2CA-CCCEDA4422BD}" destId="{4D3DD1D8-A27F-4797-B66D-96C569F01D88}" srcOrd="7" destOrd="0" presId="urn:microsoft.com/office/officeart/2005/8/layout/vList2"/>
    <dgm:cxn modelId="{0871E6FB-18DE-42A6-8365-D09CEBD53D9C}" type="presParOf" srcId="{0505DE24-A908-4CD7-B2CA-CCCEDA4422BD}" destId="{09B2E7ED-6A37-4345-907D-068F31DCE14E}" srcOrd="8" destOrd="0" presId="urn:microsoft.com/office/officeart/2005/8/layout/vList2"/>
    <dgm:cxn modelId="{E61EA269-7B53-4C9D-9ADD-E7A08D503BB7}" type="presParOf" srcId="{0505DE24-A908-4CD7-B2CA-CCCEDA4422BD}" destId="{1682B93C-CF90-4E59-961B-D24214A2C6F7}" srcOrd="9" destOrd="0" presId="urn:microsoft.com/office/officeart/2005/8/layout/vList2"/>
    <dgm:cxn modelId="{F3D3F317-1297-43FB-882E-C0403085F9F4}" type="presParOf" srcId="{0505DE24-A908-4CD7-B2CA-CCCEDA4422BD}" destId="{E7DAFE50-F1D9-43A6-9CF9-7CEBD25ADCD5}" srcOrd="10" destOrd="0" presId="urn:microsoft.com/office/officeart/2005/8/layout/vList2"/>
    <dgm:cxn modelId="{FA43D470-9B4D-4D16-A058-164978FF7727}" type="presParOf" srcId="{0505DE24-A908-4CD7-B2CA-CCCEDA4422BD}" destId="{1057927B-2455-4F41-B247-E3DCC1335B10}" srcOrd="11" destOrd="0" presId="urn:microsoft.com/office/officeart/2005/8/layout/vList2"/>
    <dgm:cxn modelId="{529BECE3-7EE3-4BFD-A07B-21BB78A84C4E}" type="presParOf" srcId="{0505DE24-A908-4CD7-B2CA-CCCEDA4422BD}" destId="{E112C729-3094-4D35-8990-AE5D19017D5C}"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C9D8B5-8752-4427-8079-87A7F3BD7B93}"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75113281-C0B1-42DB-A5BB-76817A83103F}">
      <dgm:prSet/>
      <dgm:spPr/>
      <dgm:t>
        <a:bodyPr/>
        <a:lstStyle/>
        <a:p>
          <a:r>
            <a:rPr lang="en-US"/>
            <a:t>.Net SDK</a:t>
          </a:r>
        </a:p>
      </dgm:t>
    </dgm:pt>
    <dgm:pt modelId="{9E214F8D-922A-498B-884E-E6D25DA15FBB}" cxnId="{8C536305-8377-49F6-BBDF-1BCC75D325A5}" type="parTrans">
      <dgm:prSet/>
      <dgm:spPr/>
      <dgm:t>
        <a:bodyPr/>
        <a:lstStyle/>
        <a:p>
          <a:endParaRPr lang="en-US"/>
        </a:p>
      </dgm:t>
    </dgm:pt>
    <dgm:pt modelId="{2BD8B1D3-12BB-4C07-BFC5-B56AAB0DFFD5}" cxnId="{8C536305-8377-49F6-BBDF-1BCC75D325A5}" type="sibTrans">
      <dgm:prSet/>
      <dgm:spPr/>
      <dgm:t>
        <a:bodyPr/>
        <a:lstStyle/>
        <a:p>
          <a:endParaRPr lang="en-US"/>
        </a:p>
      </dgm:t>
    </dgm:pt>
    <dgm:pt modelId="{71CA8869-67FB-4178-95AE-1774C7E38AB7}">
      <dgm:prSet/>
      <dgm:spPr/>
      <dgm:t>
        <a:bodyPr/>
        <a:lstStyle/>
        <a:p>
          <a:r>
            <a:rPr lang="en-US" dirty="0" err="1"/>
            <a:t>.Net</a:t>
          </a:r>
          <a:r>
            <a:rPr lang="en-US" dirty="0"/>
            <a:t> CLI</a:t>
          </a:r>
        </a:p>
      </dgm:t>
    </dgm:pt>
    <dgm:pt modelId="{5ED935EF-A47E-4E11-82C7-11FB33115DE5}" cxnId="{F1376C4D-92C4-46C8-A040-0657E6F3B25D}" type="parTrans">
      <dgm:prSet/>
      <dgm:spPr/>
      <dgm:t>
        <a:bodyPr/>
        <a:lstStyle/>
        <a:p>
          <a:endParaRPr lang="en-US"/>
        </a:p>
      </dgm:t>
    </dgm:pt>
    <dgm:pt modelId="{E00CCD09-D0BD-435D-82DF-7C6961026C07}" cxnId="{F1376C4D-92C4-46C8-A040-0657E6F3B25D}" type="sibTrans">
      <dgm:prSet/>
      <dgm:spPr/>
      <dgm:t>
        <a:bodyPr/>
        <a:lstStyle/>
        <a:p>
          <a:endParaRPr lang="en-US"/>
        </a:p>
      </dgm:t>
    </dgm:pt>
    <dgm:pt modelId="{9E441418-8A14-46A4-8C0F-79BEDD870C96}">
      <dgm:prSet/>
      <dgm:spPr/>
      <dgm:t>
        <a:bodyPr/>
        <a:lstStyle/>
        <a:p>
          <a:r>
            <a:rPr lang="en-US"/>
            <a:t>The dotnet driver</a:t>
          </a:r>
        </a:p>
      </dgm:t>
    </dgm:pt>
    <dgm:pt modelId="{6922B1B5-B88C-402D-9F3B-849252D80763}" cxnId="{807265EF-4DEF-4E8C-9A43-7ED38D9BC91F}" type="parTrans">
      <dgm:prSet/>
      <dgm:spPr/>
      <dgm:t>
        <a:bodyPr/>
        <a:lstStyle/>
        <a:p>
          <a:endParaRPr lang="en-US"/>
        </a:p>
      </dgm:t>
    </dgm:pt>
    <dgm:pt modelId="{4D03B0C6-1754-498A-9E19-9F7D147210B6}" cxnId="{807265EF-4DEF-4E8C-9A43-7ED38D9BC91F}" type="sibTrans">
      <dgm:prSet/>
      <dgm:spPr/>
      <dgm:t>
        <a:bodyPr/>
        <a:lstStyle/>
        <a:p>
          <a:endParaRPr lang="en-US"/>
        </a:p>
      </dgm:t>
    </dgm:pt>
    <dgm:pt modelId="{3FDB9E79-AB6E-425E-8534-D2CBCFDC1057}">
      <dgm:prSet/>
      <dgm:spPr/>
      <dgm:t>
        <a:bodyPr/>
        <a:lstStyle/>
        <a:p>
          <a:r>
            <a:rPr lang="en-US"/>
            <a:t>Roslyn</a:t>
          </a:r>
        </a:p>
      </dgm:t>
    </dgm:pt>
    <dgm:pt modelId="{E30C78E2-0F73-47AE-B636-C3DA5C579E56}" cxnId="{286B6C20-81F7-43E5-B500-E28FE269344A}" type="parTrans">
      <dgm:prSet/>
      <dgm:spPr/>
      <dgm:t>
        <a:bodyPr/>
        <a:lstStyle/>
        <a:p>
          <a:endParaRPr lang="en-US"/>
        </a:p>
      </dgm:t>
    </dgm:pt>
    <dgm:pt modelId="{6926F8A6-5CB2-48DD-B877-25C4B2E4DFB8}" cxnId="{286B6C20-81F7-43E5-B500-E28FE269344A}" type="sibTrans">
      <dgm:prSet/>
      <dgm:spPr/>
      <dgm:t>
        <a:bodyPr/>
        <a:lstStyle/>
        <a:p>
          <a:endParaRPr lang="en-US"/>
        </a:p>
      </dgm:t>
    </dgm:pt>
    <dgm:pt modelId="{4A43BC71-9BBE-4173-81FC-D6761D66ADF8}">
      <dgm:prSet/>
      <dgm:spPr/>
      <dgm:t>
        <a:bodyPr/>
        <a:lstStyle/>
        <a:p>
          <a:r>
            <a:rPr lang="en-US"/>
            <a:t>MSBuild</a:t>
          </a:r>
        </a:p>
      </dgm:t>
    </dgm:pt>
    <dgm:pt modelId="{8CB5EFF2-400E-4435-AC0F-028A4E84FDDD}" cxnId="{DE530C8F-CCD1-4820-A46C-0A192DC8497E}" type="parTrans">
      <dgm:prSet/>
      <dgm:spPr/>
      <dgm:t>
        <a:bodyPr/>
        <a:lstStyle/>
        <a:p>
          <a:endParaRPr lang="en-US"/>
        </a:p>
      </dgm:t>
    </dgm:pt>
    <dgm:pt modelId="{8214F776-8BE8-4DE5-8C11-E23A411DC05E}" cxnId="{DE530C8F-CCD1-4820-A46C-0A192DC8497E}" type="sibTrans">
      <dgm:prSet/>
      <dgm:spPr/>
      <dgm:t>
        <a:bodyPr/>
        <a:lstStyle/>
        <a:p>
          <a:endParaRPr lang="en-US"/>
        </a:p>
      </dgm:t>
    </dgm:pt>
    <dgm:pt modelId="{D353DE46-9520-4F80-B60E-E8F85C1B53FD}">
      <dgm:prSet/>
      <dgm:spPr/>
      <dgm:t>
        <a:bodyPr/>
        <a:lstStyle/>
        <a:p>
          <a:r>
            <a:rPr lang="en-US"/>
            <a:t>.Net Runtime (CLR &amp; JIT)</a:t>
          </a:r>
        </a:p>
      </dgm:t>
    </dgm:pt>
    <dgm:pt modelId="{6C12F34F-B16A-4448-B8B4-550DAC41327F}" cxnId="{AD7B8BC1-6141-493A-B997-FB07E332257B}" type="parTrans">
      <dgm:prSet/>
      <dgm:spPr/>
      <dgm:t>
        <a:bodyPr/>
        <a:lstStyle/>
        <a:p>
          <a:endParaRPr lang="en-US"/>
        </a:p>
      </dgm:t>
    </dgm:pt>
    <dgm:pt modelId="{B5934482-BA4E-472B-B082-967864D7A047}" cxnId="{AD7B8BC1-6141-493A-B997-FB07E332257B}" type="sibTrans">
      <dgm:prSet/>
      <dgm:spPr/>
      <dgm:t>
        <a:bodyPr/>
        <a:lstStyle/>
        <a:p>
          <a:endParaRPr lang="en-US"/>
        </a:p>
      </dgm:t>
    </dgm:pt>
    <dgm:pt modelId="{B4925BEB-4561-4281-BD17-C987A29E2D1C}">
      <dgm:prSet/>
      <dgm:spPr/>
      <dgm:t>
        <a:bodyPr/>
        <a:lstStyle/>
        <a:p>
          <a:r>
            <a:rPr lang="en-US"/>
            <a:t>Runtime Libraries</a:t>
          </a:r>
        </a:p>
      </dgm:t>
    </dgm:pt>
    <dgm:pt modelId="{E85E127F-AAAF-4B4A-A827-0DA16B87528F}" cxnId="{91F94B03-A85E-44A0-BA1B-72EFFFFD0B34}" type="parTrans">
      <dgm:prSet/>
      <dgm:spPr/>
      <dgm:t>
        <a:bodyPr/>
        <a:lstStyle/>
        <a:p>
          <a:endParaRPr lang="en-US"/>
        </a:p>
      </dgm:t>
    </dgm:pt>
    <dgm:pt modelId="{B1A4FFC5-59D6-4B5F-A25F-D509C4E3E28D}" cxnId="{91F94B03-A85E-44A0-BA1B-72EFFFFD0B34}" type="sibTrans">
      <dgm:prSet/>
      <dgm:spPr/>
      <dgm:t>
        <a:bodyPr/>
        <a:lstStyle/>
        <a:p>
          <a:endParaRPr lang="en-US"/>
        </a:p>
      </dgm:t>
    </dgm:pt>
    <dgm:pt modelId="{7BBD4022-9310-4F5F-813C-E1B0E335911D}" type="pres">
      <dgm:prSet presAssocID="{4EC9D8B5-8752-4427-8079-87A7F3BD7B93}" presName="Name0" presStyleCnt="0">
        <dgm:presLayoutVars>
          <dgm:dir/>
          <dgm:animLvl val="lvl"/>
          <dgm:resizeHandles val="exact"/>
        </dgm:presLayoutVars>
      </dgm:prSet>
      <dgm:spPr/>
    </dgm:pt>
    <dgm:pt modelId="{62542BE2-816B-4522-9C7B-D9B73E09AAD8}" type="pres">
      <dgm:prSet presAssocID="{75113281-C0B1-42DB-A5BB-76817A83103F}" presName="composite" presStyleCnt="0"/>
      <dgm:spPr/>
    </dgm:pt>
    <dgm:pt modelId="{8BE64495-8345-48D4-A41C-1EF6DEAD826F}" type="pres">
      <dgm:prSet presAssocID="{75113281-C0B1-42DB-A5BB-76817A83103F}" presName="parTx" presStyleLbl="alignNode1" presStyleIdx="0" presStyleCnt="2">
        <dgm:presLayoutVars>
          <dgm:chMax val="0"/>
          <dgm:chPref val="0"/>
          <dgm:bulletEnabled val="1"/>
        </dgm:presLayoutVars>
      </dgm:prSet>
      <dgm:spPr/>
    </dgm:pt>
    <dgm:pt modelId="{10D32E1A-4E8A-455D-AC5D-F20317ED5F87}" type="pres">
      <dgm:prSet presAssocID="{75113281-C0B1-42DB-A5BB-76817A83103F}" presName="desTx" presStyleLbl="alignAccFollowNode1" presStyleIdx="0" presStyleCnt="2">
        <dgm:presLayoutVars>
          <dgm:bulletEnabled val="1"/>
        </dgm:presLayoutVars>
      </dgm:prSet>
      <dgm:spPr/>
    </dgm:pt>
    <dgm:pt modelId="{0965C71D-3575-4FE1-BE90-33E550DBE19B}" type="pres">
      <dgm:prSet presAssocID="{2BD8B1D3-12BB-4C07-BFC5-B56AAB0DFFD5}" presName="space" presStyleCnt="0"/>
      <dgm:spPr/>
    </dgm:pt>
    <dgm:pt modelId="{DDD2CEC3-196C-4204-8EA6-3AF86B6535F7}" type="pres">
      <dgm:prSet presAssocID="{D353DE46-9520-4F80-B60E-E8F85C1B53FD}" presName="composite" presStyleCnt="0"/>
      <dgm:spPr/>
    </dgm:pt>
    <dgm:pt modelId="{1A05DB6D-EBB2-42C2-9AE4-4F57D693C342}" type="pres">
      <dgm:prSet presAssocID="{D353DE46-9520-4F80-B60E-E8F85C1B53FD}" presName="parTx" presStyleLbl="alignNode1" presStyleIdx="1" presStyleCnt="2">
        <dgm:presLayoutVars>
          <dgm:chMax val="0"/>
          <dgm:chPref val="0"/>
          <dgm:bulletEnabled val="1"/>
        </dgm:presLayoutVars>
      </dgm:prSet>
      <dgm:spPr/>
    </dgm:pt>
    <dgm:pt modelId="{4B438340-3B21-403B-9743-27CCB7CCA11E}" type="pres">
      <dgm:prSet presAssocID="{D353DE46-9520-4F80-B60E-E8F85C1B53FD}" presName="desTx" presStyleLbl="alignAccFollowNode1" presStyleIdx="1" presStyleCnt="2">
        <dgm:presLayoutVars>
          <dgm:bulletEnabled val="1"/>
        </dgm:presLayoutVars>
      </dgm:prSet>
      <dgm:spPr/>
    </dgm:pt>
  </dgm:ptLst>
  <dgm:cxnLst>
    <dgm:cxn modelId="{91F94B03-A85E-44A0-BA1B-72EFFFFD0B34}" srcId="{D353DE46-9520-4F80-B60E-E8F85C1B53FD}" destId="{B4925BEB-4561-4281-BD17-C987A29E2D1C}" srcOrd="0" destOrd="0" parTransId="{E85E127F-AAAF-4B4A-A827-0DA16B87528F}" sibTransId="{B1A4FFC5-59D6-4B5F-A25F-D509C4E3E28D}"/>
    <dgm:cxn modelId="{8C536305-8377-49F6-BBDF-1BCC75D325A5}" srcId="{4EC9D8B5-8752-4427-8079-87A7F3BD7B93}" destId="{75113281-C0B1-42DB-A5BB-76817A83103F}" srcOrd="0" destOrd="0" parTransId="{9E214F8D-922A-498B-884E-E6D25DA15FBB}" sibTransId="{2BD8B1D3-12BB-4C07-BFC5-B56AAB0DFFD5}"/>
    <dgm:cxn modelId="{BF71931C-70CE-4A58-9DF8-07B8CF66CB99}" type="presOf" srcId="{D353DE46-9520-4F80-B60E-E8F85C1B53FD}" destId="{1A05DB6D-EBB2-42C2-9AE4-4F57D693C342}" srcOrd="0" destOrd="0" presId="urn:microsoft.com/office/officeart/2005/8/layout/hList1"/>
    <dgm:cxn modelId="{286B6C20-81F7-43E5-B500-E28FE269344A}" srcId="{75113281-C0B1-42DB-A5BB-76817A83103F}" destId="{3FDB9E79-AB6E-425E-8534-D2CBCFDC1057}" srcOrd="2" destOrd="0" parTransId="{E30C78E2-0F73-47AE-B636-C3DA5C579E56}" sibTransId="{6926F8A6-5CB2-48DD-B877-25C4B2E4DFB8}"/>
    <dgm:cxn modelId="{4B52AC44-1641-4D8A-8469-CE39162EE2B4}" type="presOf" srcId="{3FDB9E79-AB6E-425E-8534-D2CBCFDC1057}" destId="{10D32E1A-4E8A-455D-AC5D-F20317ED5F87}" srcOrd="0" destOrd="2" presId="urn:microsoft.com/office/officeart/2005/8/layout/hList1"/>
    <dgm:cxn modelId="{F1376C4D-92C4-46C8-A040-0657E6F3B25D}" srcId="{75113281-C0B1-42DB-A5BB-76817A83103F}" destId="{71CA8869-67FB-4178-95AE-1774C7E38AB7}" srcOrd="0" destOrd="0" parTransId="{5ED935EF-A47E-4E11-82C7-11FB33115DE5}" sibTransId="{E00CCD09-D0BD-435D-82DF-7C6961026C07}"/>
    <dgm:cxn modelId="{4E828153-5834-43AF-963B-4E85C230A60B}" type="presOf" srcId="{4A43BC71-9BBE-4173-81FC-D6761D66ADF8}" destId="{10D32E1A-4E8A-455D-AC5D-F20317ED5F87}" srcOrd="0" destOrd="3" presId="urn:microsoft.com/office/officeart/2005/8/layout/hList1"/>
    <dgm:cxn modelId="{787D4B58-1DC6-4E21-94DB-A7F34FA22094}" type="presOf" srcId="{B4925BEB-4561-4281-BD17-C987A29E2D1C}" destId="{4B438340-3B21-403B-9743-27CCB7CCA11E}" srcOrd="0" destOrd="0" presId="urn:microsoft.com/office/officeart/2005/8/layout/hList1"/>
    <dgm:cxn modelId="{DB0A3D7E-4A65-4C06-92E1-A4EFFFC6446C}" type="presOf" srcId="{75113281-C0B1-42DB-A5BB-76817A83103F}" destId="{8BE64495-8345-48D4-A41C-1EF6DEAD826F}" srcOrd="0" destOrd="0" presId="urn:microsoft.com/office/officeart/2005/8/layout/hList1"/>
    <dgm:cxn modelId="{DE530C8F-CCD1-4820-A46C-0A192DC8497E}" srcId="{75113281-C0B1-42DB-A5BB-76817A83103F}" destId="{4A43BC71-9BBE-4173-81FC-D6761D66ADF8}" srcOrd="3" destOrd="0" parTransId="{8CB5EFF2-400E-4435-AC0F-028A4E84FDDD}" sibTransId="{8214F776-8BE8-4DE5-8C11-E23A411DC05E}"/>
    <dgm:cxn modelId="{548B3B9A-A689-426D-AAD7-3A0AD30C8D1C}" type="presOf" srcId="{71CA8869-67FB-4178-95AE-1774C7E38AB7}" destId="{10D32E1A-4E8A-455D-AC5D-F20317ED5F87}" srcOrd="0" destOrd="0" presId="urn:microsoft.com/office/officeart/2005/8/layout/hList1"/>
    <dgm:cxn modelId="{01BE7DA8-BAED-4D15-ABC1-BD702BBFA190}" type="presOf" srcId="{9E441418-8A14-46A4-8C0F-79BEDD870C96}" destId="{10D32E1A-4E8A-455D-AC5D-F20317ED5F87}" srcOrd="0" destOrd="1" presId="urn:microsoft.com/office/officeart/2005/8/layout/hList1"/>
    <dgm:cxn modelId="{AD7B8BC1-6141-493A-B997-FB07E332257B}" srcId="{4EC9D8B5-8752-4427-8079-87A7F3BD7B93}" destId="{D353DE46-9520-4F80-B60E-E8F85C1B53FD}" srcOrd="1" destOrd="0" parTransId="{6C12F34F-B16A-4448-B8B4-550DAC41327F}" sibTransId="{B5934482-BA4E-472B-B082-967864D7A047}"/>
    <dgm:cxn modelId="{3940FFCE-CA4A-4A6F-91F6-E0C155317453}" type="presOf" srcId="{4EC9D8B5-8752-4427-8079-87A7F3BD7B93}" destId="{7BBD4022-9310-4F5F-813C-E1B0E335911D}" srcOrd="0" destOrd="0" presId="urn:microsoft.com/office/officeart/2005/8/layout/hList1"/>
    <dgm:cxn modelId="{807265EF-4DEF-4E8C-9A43-7ED38D9BC91F}" srcId="{75113281-C0B1-42DB-A5BB-76817A83103F}" destId="{9E441418-8A14-46A4-8C0F-79BEDD870C96}" srcOrd="1" destOrd="0" parTransId="{6922B1B5-B88C-402D-9F3B-849252D80763}" sibTransId="{4D03B0C6-1754-498A-9E19-9F7D147210B6}"/>
    <dgm:cxn modelId="{B938F592-E8A5-4137-AB93-EAAB7092C036}" type="presParOf" srcId="{7BBD4022-9310-4F5F-813C-E1B0E335911D}" destId="{62542BE2-816B-4522-9C7B-D9B73E09AAD8}" srcOrd="0" destOrd="0" presId="urn:microsoft.com/office/officeart/2005/8/layout/hList1"/>
    <dgm:cxn modelId="{44D6CE1E-8B1D-4B9A-A0C8-7FAE37992F44}" type="presParOf" srcId="{62542BE2-816B-4522-9C7B-D9B73E09AAD8}" destId="{8BE64495-8345-48D4-A41C-1EF6DEAD826F}" srcOrd="0" destOrd="0" presId="urn:microsoft.com/office/officeart/2005/8/layout/hList1"/>
    <dgm:cxn modelId="{35C0C032-AA84-44A2-A9C4-30C42E7D2B8C}" type="presParOf" srcId="{62542BE2-816B-4522-9C7B-D9B73E09AAD8}" destId="{10D32E1A-4E8A-455D-AC5D-F20317ED5F87}" srcOrd="1" destOrd="0" presId="urn:microsoft.com/office/officeart/2005/8/layout/hList1"/>
    <dgm:cxn modelId="{91A843CC-2279-45B5-92B7-24F1359CD511}" type="presParOf" srcId="{7BBD4022-9310-4F5F-813C-E1B0E335911D}" destId="{0965C71D-3575-4FE1-BE90-33E550DBE19B}" srcOrd="1" destOrd="0" presId="urn:microsoft.com/office/officeart/2005/8/layout/hList1"/>
    <dgm:cxn modelId="{76B6E4DE-9E45-42E7-89FC-D596498332A2}" type="presParOf" srcId="{7BBD4022-9310-4F5F-813C-E1B0E335911D}" destId="{DDD2CEC3-196C-4204-8EA6-3AF86B6535F7}" srcOrd="2" destOrd="0" presId="urn:microsoft.com/office/officeart/2005/8/layout/hList1"/>
    <dgm:cxn modelId="{B2CC83FC-E255-44D4-9E60-B31407A5F0FE}" type="presParOf" srcId="{DDD2CEC3-196C-4204-8EA6-3AF86B6535F7}" destId="{1A05DB6D-EBB2-42C2-9AE4-4F57D693C342}" srcOrd="0" destOrd="0" presId="urn:microsoft.com/office/officeart/2005/8/layout/hList1"/>
    <dgm:cxn modelId="{2C512377-27BC-4D11-B714-15381C2E4559}" type="presParOf" srcId="{DDD2CEC3-196C-4204-8EA6-3AF86B6535F7}" destId="{4B438340-3B21-403B-9743-27CCB7CCA11E}"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ECBAA-0E12-4D77-B86B-10ADF3C38A9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83ACB20-7511-490C-A854-005D2A8DF828}">
      <dgm:prSet custT="1"/>
      <dgm:spPr/>
      <dgm:t>
        <a:bodyPr/>
        <a:lstStyle/>
        <a:p>
          <a:r>
            <a:rPr lang="en-IN" sz="4400" dirty="0"/>
            <a:t>Self-Contained</a:t>
          </a:r>
          <a:endParaRPr lang="en-US" sz="4400" dirty="0"/>
        </a:p>
      </dgm:t>
    </dgm:pt>
    <dgm:pt modelId="{DCEF0D72-2B59-4AD2-9001-7CFA61760B22}" cxnId="{B809FB00-3DA4-4EA7-A830-4BB1C0F74C11}" type="parTrans">
      <dgm:prSet/>
      <dgm:spPr/>
      <dgm:t>
        <a:bodyPr/>
        <a:lstStyle/>
        <a:p>
          <a:endParaRPr lang="en-US"/>
        </a:p>
      </dgm:t>
    </dgm:pt>
    <dgm:pt modelId="{3CE55369-E87D-411D-89D3-EA664379F921}" cxnId="{B809FB00-3DA4-4EA7-A830-4BB1C0F74C11}" type="sibTrans">
      <dgm:prSet/>
      <dgm:spPr/>
      <dgm:t>
        <a:bodyPr/>
        <a:lstStyle/>
        <a:p>
          <a:endParaRPr lang="en-US"/>
        </a:p>
      </dgm:t>
    </dgm:pt>
    <dgm:pt modelId="{D689084D-39F3-4484-8325-8BDE8686667B}">
      <dgm:prSet custT="1"/>
      <dgm:spPr/>
      <dgm:t>
        <a:bodyPr/>
        <a:lstStyle/>
        <a:p>
          <a:r>
            <a:rPr lang="en-IN" sz="4400" dirty="0"/>
            <a:t>Framework Dependent</a:t>
          </a:r>
          <a:endParaRPr lang="en-US" sz="4400" dirty="0"/>
        </a:p>
      </dgm:t>
    </dgm:pt>
    <dgm:pt modelId="{858A6EFE-D12E-4D88-A7F5-CEE1EEFD17DC}" cxnId="{F442DAC7-ECB0-4C7D-B8A8-3D80F3060DB9}" type="parTrans">
      <dgm:prSet/>
      <dgm:spPr/>
      <dgm:t>
        <a:bodyPr/>
        <a:lstStyle/>
        <a:p>
          <a:endParaRPr lang="en-US"/>
        </a:p>
      </dgm:t>
    </dgm:pt>
    <dgm:pt modelId="{65AE857E-0EEA-4977-8D99-D0B770EB6D02}" cxnId="{F442DAC7-ECB0-4C7D-B8A8-3D80F3060DB9}" type="sibTrans">
      <dgm:prSet/>
      <dgm:spPr/>
      <dgm:t>
        <a:bodyPr/>
        <a:lstStyle/>
        <a:p>
          <a:endParaRPr lang="en-US"/>
        </a:p>
      </dgm:t>
    </dgm:pt>
    <dgm:pt modelId="{A8E9031C-C273-43B8-9D5B-EC5EAA9E7C8E}" type="pres">
      <dgm:prSet presAssocID="{C15ECBAA-0E12-4D77-B86B-10ADF3C38A90}" presName="hierChild1" presStyleCnt="0">
        <dgm:presLayoutVars>
          <dgm:chPref val="1"/>
          <dgm:dir/>
          <dgm:animOne val="branch"/>
          <dgm:animLvl val="lvl"/>
          <dgm:resizeHandles/>
        </dgm:presLayoutVars>
      </dgm:prSet>
      <dgm:spPr/>
    </dgm:pt>
    <dgm:pt modelId="{DA71A4DA-E712-4FBB-915B-193774B59581}" type="pres">
      <dgm:prSet presAssocID="{383ACB20-7511-490C-A854-005D2A8DF828}" presName="hierRoot1" presStyleCnt="0"/>
      <dgm:spPr/>
    </dgm:pt>
    <dgm:pt modelId="{50B70D41-F54B-4994-8EF8-C5C22BD212EF}" type="pres">
      <dgm:prSet presAssocID="{383ACB20-7511-490C-A854-005D2A8DF828}" presName="composite" presStyleCnt="0"/>
      <dgm:spPr/>
    </dgm:pt>
    <dgm:pt modelId="{788CB431-995D-448A-9BAC-E7570CBE7604}" type="pres">
      <dgm:prSet presAssocID="{383ACB20-7511-490C-A854-005D2A8DF828}" presName="background" presStyleLbl="node0" presStyleIdx="0" presStyleCnt="2"/>
      <dgm:spPr/>
    </dgm:pt>
    <dgm:pt modelId="{516E2CBD-403C-4DFF-8052-8D924D199E4F}" type="pres">
      <dgm:prSet presAssocID="{383ACB20-7511-490C-A854-005D2A8DF828}" presName="text" presStyleLbl="fgAcc0" presStyleIdx="0" presStyleCnt="2">
        <dgm:presLayoutVars>
          <dgm:chPref val="3"/>
        </dgm:presLayoutVars>
      </dgm:prSet>
      <dgm:spPr/>
    </dgm:pt>
    <dgm:pt modelId="{9710FDF3-3F85-4CEC-87B9-8532828DDB94}" type="pres">
      <dgm:prSet presAssocID="{383ACB20-7511-490C-A854-005D2A8DF828}" presName="hierChild2" presStyleCnt="0"/>
      <dgm:spPr/>
    </dgm:pt>
    <dgm:pt modelId="{5F793EF6-86F3-430D-A499-E0A193F145E1}" type="pres">
      <dgm:prSet presAssocID="{D689084D-39F3-4484-8325-8BDE8686667B}" presName="hierRoot1" presStyleCnt="0"/>
      <dgm:spPr/>
    </dgm:pt>
    <dgm:pt modelId="{CFE5EF9A-B568-4F2B-B6A5-ABCACBEA1CB2}" type="pres">
      <dgm:prSet presAssocID="{D689084D-39F3-4484-8325-8BDE8686667B}" presName="composite" presStyleCnt="0"/>
      <dgm:spPr/>
    </dgm:pt>
    <dgm:pt modelId="{270D7B79-BA87-4DDD-821F-80BD822B42E4}" type="pres">
      <dgm:prSet presAssocID="{D689084D-39F3-4484-8325-8BDE8686667B}" presName="background" presStyleLbl="node0" presStyleIdx="1" presStyleCnt="2"/>
      <dgm:spPr/>
    </dgm:pt>
    <dgm:pt modelId="{6CC53F3C-7F65-4F58-9481-4CCFF97DFA3E}" type="pres">
      <dgm:prSet presAssocID="{D689084D-39F3-4484-8325-8BDE8686667B}" presName="text" presStyleLbl="fgAcc0" presStyleIdx="1" presStyleCnt="2" custScaleX="114878">
        <dgm:presLayoutVars>
          <dgm:chPref val="3"/>
        </dgm:presLayoutVars>
      </dgm:prSet>
      <dgm:spPr/>
    </dgm:pt>
    <dgm:pt modelId="{54D702CD-0064-4831-9202-5B388BE3BFE2}" type="pres">
      <dgm:prSet presAssocID="{D689084D-39F3-4484-8325-8BDE8686667B}" presName="hierChild2" presStyleCnt="0"/>
      <dgm:spPr/>
    </dgm:pt>
  </dgm:ptLst>
  <dgm:cxnLst>
    <dgm:cxn modelId="{B809FB00-3DA4-4EA7-A830-4BB1C0F74C11}" srcId="{C15ECBAA-0E12-4D77-B86B-10ADF3C38A90}" destId="{383ACB20-7511-490C-A854-005D2A8DF828}" srcOrd="0" destOrd="0" parTransId="{DCEF0D72-2B59-4AD2-9001-7CFA61760B22}" sibTransId="{3CE55369-E87D-411D-89D3-EA664379F921}"/>
    <dgm:cxn modelId="{F2C1F568-555B-457E-A0A9-9D0DFC242E7F}" type="presOf" srcId="{D689084D-39F3-4484-8325-8BDE8686667B}" destId="{6CC53F3C-7F65-4F58-9481-4CCFF97DFA3E}" srcOrd="0" destOrd="0" presId="urn:microsoft.com/office/officeart/2005/8/layout/hierarchy1"/>
    <dgm:cxn modelId="{F442DAC7-ECB0-4C7D-B8A8-3D80F3060DB9}" srcId="{C15ECBAA-0E12-4D77-B86B-10ADF3C38A90}" destId="{D689084D-39F3-4484-8325-8BDE8686667B}" srcOrd="1" destOrd="0" parTransId="{858A6EFE-D12E-4D88-A7F5-CEE1EEFD17DC}" sibTransId="{65AE857E-0EEA-4977-8D99-D0B770EB6D02}"/>
    <dgm:cxn modelId="{2CD858D1-F669-41AD-A48E-CE573CE1C1E4}" type="presOf" srcId="{C15ECBAA-0E12-4D77-B86B-10ADF3C38A90}" destId="{A8E9031C-C273-43B8-9D5B-EC5EAA9E7C8E}" srcOrd="0" destOrd="0" presId="urn:microsoft.com/office/officeart/2005/8/layout/hierarchy1"/>
    <dgm:cxn modelId="{AF74F5FF-8294-418D-85FB-BD7914072F23}" type="presOf" srcId="{383ACB20-7511-490C-A854-005D2A8DF828}" destId="{516E2CBD-403C-4DFF-8052-8D924D199E4F}" srcOrd="0" destOrd="0" presId="urn:microsoft.com/office/officeart/2005/8/layout/hierarchy1"/>
    <dgm:cxn modelId="{C1B80012-4783-459B-810B-C2E93B179FAC}" type="presParOf" srcId="{A8E9031C-C273-43B8-9D5B-EC5EAA9E7C8E}" destId="{DA71A4DA-E712-4FBB-915B-193774B59581}" srcOrd="0" destOrd="0" presId="urn:microsoft.com/office/officeart/2005/8/layout/hierarchy1"/>
    <dgm:cxn modelId="{38A58FD2-133A-4F9F-A2C2-31A2E4ABB511}" type="presParOf" srcId="{DA71A4DA-E712-4FBB-915B-193774B59581}" destId="{50B70D41-F54B-4994-8EF8-C5C22BD212EF}" srcOrd="0" destOrd="0" presId="urn:microsoft.com/office/officeart/2005/8/layout/hierarchy1"/>
    <dgm:cxn modelId="{9DB91BEB-D000-4167-88DF-047A9EE8EC71}" type="presParOf" srcId="{50B70D41-F54B-4994-8EF8-C5C22BD212EF}" destId="{788CB431-995D-448A-9BAC-E7570CBE7604}" srcOrd="0" destOrd="0" presId="urn:microsoft.com/office/officeart/2005/8/layout/hierarchy1"/>
    <dgm:cxn modelId="{69228839-C2C5-49F9-A859-63810BB763AD}" type="presParOf" srcId="{50B70D41-F54B-4994-8EF8-C5C22BD212EF}" destId="{516E2CBD-403C-4DFF-8052-8D924D199E4F}" srcOrd="1" destOrd="0" presId="urn:microsoft.com/office/officeart/2005/8/layout/hierarchy1"/>
    <dgm:cxn modelId="{644D6416-1CBE-42A8-9AD8-DFC6AE193230}" type="presParOf" srcId="{DA71A4DA-E712-4FBB-915B-193774B59581}" destId="{9710FDF3-3F85-4CEC-87B9-8532828DDB94}" srcOrd="1" destOrd="0" presId="urn:microsoft.com/office/officeart/2005/8/layout/hierarchy1"/>
    <dgm:cxn modelId="{0B3A3480-1CC0-4CB5-A61E-64F72BB7FD94}" type="presParOf" srcId="{A8E9031C-C273-43B8-9D5B-EC5EAA9E7C8E}" destId="{5F793EF6-86F3-430D-A499-E0A193F145E1}" srcOrd="1" destOrd="0" presId="urn:microsoft.com/office/officeart/2005/8/layout/hierarchy1"/>
    <dgm:cxn modelId="{1C738969-0DD8-4E1F-B5D6-801B466C2A36}" type="presParOf" srcId="{5F793EF6-86F3-430D-A499-E0A193F145E1}" destId="{CFE5EF9A-B568-4F2B-B6A5-ABCACBEA1CB2}" srcOrd="0" destOrd="0" presId="urn:microsoft.com/office/officeart/2005/8/layout/hierarchy1"/>
    <dgm:cxn modelId="{8E2D04D1-E129-4EAF-8475-01A4325948F3}" type="presParOf" srcId="{CFE5EF9A-B568-4F2B-B6A5-ABCACBEA1CB2}" destId="{270D7B79-BA87-4DDD-821F-80BD822B42E4}" srcOrd="0" destOrd="0" presId="urn:microsoft.com/office/officeart/2005/8/layout/hierarchy1"/>
    <dgm:cxn modelId="{BC75BAB0-DC01-4F6C-B27F-65DEC4436388}" type="presParOf" srcId="{CFE5EF9A-B568-4F2B-B6A5-ABCACBEA1CB2}" destId="{6CC53F3C-7F65-4F58-9481-4CCFF97DFA3E}" srcOrd="1" destOrd="0" presId="urn:microsoft.com/office/officeart/2005/8/layout/hierarchy1"/>
    <dgm:cxn modelId="{3AFF5EFF-B012-40A3-97BE-ADB96C5138EC}" type="presParOf" srcId="{5F793EF6-86F3-430D-A499-E0A193F145E1}" destId="{54D702CD-0064-4831-9202-5B388BE3BFE2}"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403649-9068-451C-A894-42EB3DFFAD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0B305-0642-4E92-A276-E547AEFA2A44}">
      <dgm:prSet/>
      <dgm:spPr/>
      <dgm:t>
        <a:bodyPr/>
        <a:lstStyle/>
        <a:p>
          <a:r>
            <a:rPr lang="en-US"/>
            <a:t>A new .NET Compiler Plotform which is based on compiler “As-a-Service”</a:t>
          </a:r>
        </a:p>
      </dgm:t>
    </dgm:pt>
    <dgm:pt modelId="{0B5E125B-FD08-404C-8C4D-3678A9959139}" cxnId="{20587A66-2026-494C-B6F5-F1028CE4D3B2}" type="parTrans">
      <dgm:prSet/>
      <dgm:spPr/>
      <dgm:t>
        <a:bodyPr/>
        <a:lstStyle/>
        <a:p>
          <a:endParaRPr lang="en-US"/>
        </a:p>
      </dgm:t>
    </dgm:pt>
    <dgm:pt modelId="{D2CCD55F-D0FB-495D-80D4-B61C34366738}" cxnId="{20587A66-2026-494C-B6F5-F1028CE4D3B2}" type="sibTrans">
      <dgm:prSet/>
      <dgm:spPr/>
      <dgm:t>
        <a:bodyPr/>
        <a:lstStyle/>
        <a:p>
          <a:endParaRPr lang="en-US"/>
        </a:p>
      </dgm:t>
    </dgm:pt>
    <dgm:pt modelId="{0B174B93-EBF9-4981-A45C-40593925A522}">
      <dgm:prSet/>
      <dgm:spPr/>
      <dgm:t>
        <a:bodyPr/>
        <a:lstStyle/>
        <a:p>
          <a:r>
            <a:rPr lang="en-US"/>
            <a:t>An open-source C# and VB.Net compiler with rich code analysis APIs</a:t>
          </a:r>
        </a:p>
      </dgm:t>
    </dgm:pt>
    <dgm:pt modelId="{10AC7F04-CF91-44E5-B17E-F0793025E945}" cxnId="{3BC1A888-D873-48A6-B649-DFF658FC2FCE}" type="parTrans">
      <dgm:prSet/>
      <dgm:spPr/>
      <dgm:t>
        <a:bodyPr/>
        <a:lstStyle/>
        <a:p>
          <a:endParaRPr lang="en-US"/>
        </a:p>
      </dgm:t>
    </dgm:pt>
    <dgm:pt modelId="{F72B85CD-23F5-413E-98C7-3F564B8B532A}" cxnId="{3BC1A888-D873-48A6-B649-DFF658FC2FCE}" type="sibTrans">
      <dgm:prSet/>
      <dgm:spPr/>
      <dgm:t>
        <a:bodyPr/>
        <a:lstStyle/>
        <a:p>
          <a:endParaRPr lang="en-US"/>
        </a:p>
      </dgm:t>
    </dgm:pt>
    <dgm:pt modelId="{5AFEEF53-2097-41D4-A526-A6F28EBCE8ED}">
      <dgm:prSet/>
      <dgm:spPr/>
      <dgm:t>
        <a:bodyPr/>
        <a:lstStyle/>
        <a:p>
          <a:r>
            <a:rPr lang="en-US"/>
            <a:t>Enables building code anasysis tools with the same APIs that are used by Visual Studio IDE</a:t>
          </a:r>
        </a:p>
      </dgm:t>
    </dgm:pt>
    <dgm:pt modelId="{6C589009-B917-4EFF-8F92-790BE7B55265}" cxnId="{D00640D2-AAA2-43E4-AAC6-A4C19F684924}" type="parTrans">
      <dgm:prSet/>
      <dgm:spPr/>
      <dgm:t>
        <a:bodyPr/>
        <a:lstStyle/>
        <a:p>
          <a:endParaRPr lang="en-US"/>
        </a:p>
      </dgm:t>
    </dgm:pt>
    <dgm:pt modelId="{351348FD-ED58-41CE-ADE1-C5E179B57B4D}" cxnId="{D00640D2-AAA2-43E4-AAC6-A4C19F684924}" type="sibTrans">
      <dgm:prSet/>
      <dgm:spPr/>
      <dgm:t>
        <a:bodyPr/>
        <a:lstStyle/>
        <a:p>
          <a:endParaRPr lang="en-US"/>
        </a:p>
      </dgm:t>
    </dgm:pt>
    <dgm:pt modelId="{7D5254E4-FD27-481F-AE20-7A2FEC87B076}" type="pres">
      <dgm:prSet presAssocID="{E3403649-9068-451C-A894-42EB3DFFADD3}" presName="root" presStyleCnt="0">
        <dgm:presLayoutVars>
          <dgm:dir/>
          <dgm:resizeHandles val="exact"/>
        </dgm:presLayoutVars>
      </dgm:prSet>
      <dgm:spPr/>
    </dgm:pt>
    <dgm:pt modelId="{69622F54-3552-4AC2-B8BF-81798F5271E6}" type="pres">
      <dgm:prSet presAssocID="{CCB0B305-0642-4E92-A276-E547AEFA2A44}" presName="compNode" presStyleCnt="0"/>
      <dgm:spPr/>
    </dgm:pt>
    <dgm:pt modelId="{46EF8740-2116-40E6-8FF6-AD9CDBFF0B93}" type="pres">
      <dgm:prSet presAssocID="{CCB0B305-0642-4E92-A276-E547AEFA2A44}" presName="bgRect" presStyleLbl="bgShp" presStyleIdx="0" presStyleCnt="3"/>
      <dgm:spPr/>
    </dgm:pt>
    <dgm:pt modelId="{22526123-7ADA-4474-B981-511CAE1EDB33}" type="pres">
      <dgm:prSet presAssocID="{CCB0B305-0642-4E92-A276-E547AEFA2A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7177317-5FD3-4B10-B851-D1F846249364}" type="pres">
      <dgm:prSet presAssocID="{CCB0B305-0642-4E92-A276-E547AEFA2A44}" presName="spaceRect" presStyleCnt="0"/>
      <dgm:spPr/>
    </dgm:pt>
    <dgm:pt modelId="{0A644F02-0AD8-4933-A274-2C0024BC6A24}" type="pres">
      <dgm:prSet presAssocID="{CCB0B305-0642-4E92-A276-E547AEFA2A44}" presName="parTx" presStyleLbl="revTx" presStyleIdx="0" presStyleCnt="3">
        <dgm:presLayoutVars>
          <dgm:chMax val="0"/>
          <dgm:chPref val="0"/>
        </dgm:presLayoutVars>
      </dgm:prSet>
      <dgm:spPr/>
    </dgm:pt>
    <dgm:pt modelId="{7B951DCF-331C-40CF-BED5-74273132DD3D}" type="pres">
      <dgm:prSet presAssocID="{D2CCD55F-D0FB-495D-80D4-B61C34366738}" presName="sibTrans" presStyleCnt="0"/>
      <dgm:spPr/>
    </dgm:pt>
    <dgm:pt modelId="{8F80BB78-A452-4803-A91E-E5EE7BF37476}" type="pres">
      <dgm:prSet presAssocID="{0B174B93-EBF9-4981-A45C-40593925A522}" presName="compNode" presStyleCnt="0"/>
      <dgm:spPr/>
    </dgm:pt>
    <dgm:pt modelId="{75DDF3FB-11F9-46E4-9CDD-FD239FA2000F}" type="pres">
      <dgm:prSet presAssocID="{0B174B93-EBF9-4981-A45C-40593925A522}" presName="bgRect" presStyleLbl="bgShp" presStyleIdx="1" presStyleCnt="3"/>
      <dgm:spPr/>
    </dgm:pt>
    <dgm:pt modelId="{F4B7702D-FBB7-41C8-8B1B-F6A2013AA087}" type="pres">
      <dgm:prSet presAssocID="{0B174B93-EBF9-4981-A45C-40593925A5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D8D58E81-6805-482B-8AC7-7C7FE99D5BC9}" type="pres">
      <dgm:prSet presAssocID="{0B174B93-EBF9-4981-A45C-40593925A522}" presName="spaceRect" presStyleCnt="0"/>
      <dgm:spPr/>
    </dgm:pt>
    <dgm:pt modelId="{73E7326F-4A3D-43D9-9181-F640BA23DADA}" type="pres">
      <dgm:prSet presAssocID="{0B174B93-EBF9-4981-A45C-40593925A522}" presName="parTx" presStyleLbl="revTx" presStyleIdx="1" presStyleCnt="3">
        <dgm:presLayoutVars>
          <dgm:chMax val="0"/>
          <dgm:chPref val="0"/>
        </dgm:presLayoutVars>
      </dgm:prSet>
      <dgm:spPr/>
    </dgm:pt>
    <dgm:pt modelId="{26D98C7F-4BC2-40BF-8547-60EC56AAD60A}" type="pres">
      <dgm:prSet presAssocID="{F72B85CD-23F5-413E-98C7-3F564B8B532A}" presName="sibTrans" presStyleCnt="0"/>
      <dgm:spPr/>
    </dgm:pt>
    <dgm:pt modelId="{850838AE-716B-4C2D-8F12-7637C07816BE}" type="pres">
      <dgm:prSet presAssocID="{5AFEEF53-2097-41D4-A526-A6F28EBCE8ED}" presName="compNode" presStyleCnt="0"/>
      <dgm:spPr/>
    </dgm:pt>
    <dgm:pt modelId="{D767AD62-9EA0-4F61-8F13-B1A3474D3600}" type="pres">
      <dgm:prSet presAssocID="{5AFEEF53-2097-41D4-A526-A6F28EBCE8ED}" presName="bgRect" presStyleLbl="bgShp" presStyleIdx="2" presStyleCnt="3"/>
      <dgm:spPr/>
    </dgm:pt>
    <dgm:pt modelId="{522B74B8-81CF-4DE6-B5B2-445A5DD4FF93}" type="pres">
      <dgm:prSet presAssocID="{5AFEEF53-2097-41D4-A526-A6F28EBCE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CDDB6584-10DC-47B1-9380-A37FF19E6165}" type="pres">
      <dgm:prSet presAssocID="{5AFEEF53-2097-41D4-A526-A6F28EBCE8ED}" presName="spaceRect" presStyleCnt="0"/>
      <dgm:spPr/>
    </dgm:pt>
    <dgm:pt modelId="{0D47C33A-4242-45C1-8648-3F3E8D1BF03A}" type="pres">
      <dgm:prSet presAssocID="{5AFEEF53-2097-41D4-A526-A6F28EBCE8ED}" presName="parTx" presStyleLbl="revTx" presStyleIdx="2" presStyleCnt="3">
        <dgm:presLayoutVars>
          <dgm:chMax val="0"/>
          <dgm:chPref val="0"/>
        </dgm:presLayoutVars>
      </dgm:prSet>
      <dgm:spPr/>
    </dgm:pt>
  </dgm:ptLst>
  <dgm:cxnLst>
    <dgm:cxn modelId="{BA0EDA23-D1A4-4F26-9FB3-371220E2E303}" type="presOf" srcId="{E3403649-9068-451C-A894-42EB3DFFADD3}" destId="{7D5254E4-FD27-481F-AE20-7A2FEC87B076}" srcOrd="0" destOrd="0" presId="urn:microsoft.com/office/officeart/2018/2/layout/IconVerticalSolidList"/>
    <dgm:cxn modelId="{8755AA3D-7EFE-42A9-AC2B-3112702A23BF}" type="presOf" srcId="{0B174B93-EBF9-4981-A45C-40593925A522}" destId="{73E7326F-4A3D-43D9-9181-F640BA23DADA}" srcOrd="0" destOrd="0" presId="urn:microsoft.com/office/officeart/2018/2/layout/IconVerticalSolidList"/>
    <dgm:cxn modelId="{20587A66-2026-494C-B6F5-F1028CE4D3B2}" srcId="{E3403649-9068-451C-A894-42EB3DFFADD3}" destId="{CCB0B305-0642-4E92-A276-E547AEFA2A44}" srcOrd="0" destOrd="0" parTransId="{0B5E125B-FD08-404C-8C4D-3678A9959139}" sibTransId="{D2CCD55F-D0FB-495D-80D4-B61C34366738}"/>
    <dgm:cxn modelId="{3BC1A888-D873-48A6-B649-DFF658FC2FCE}" srcId="{E3403649-9068-451C-A894-42EB3DFFADD3}" destId="{0B174B93-EBF9-4981-A45C-40593925A522}" srcOrd="1" destOrd="0" parTransId="{10AC7F04-CF91-44E5-B17E-F0793025E945}" sibTransId="{F72B85CD-23F5-413E-98C7-3F564B8B532A}"/>
    <dgm:cxn modelId="{42DF5FB4-7C41-4E8A-9A01-03614ADA6CDC}" type="presOf" srcId="{5AFEEF53-2097-41D4-A526-A6F28EBCE8ED}" destId="{0D47C33A-4242-45C1-8648-3F3E8D1BF03A}" srcOrd="0" destOrd="0" presId="urn:microsoft.com/office/officeart/2018/2/layout/IconVerticalSolidList"/>
    <dgm:cxn modelId="{86986AC3-61F8-49CB-AD4E-B14075E5066A}" type="presOf" srcId="{CCB0B305-0642-4E92-A276-E547AEFA2A44}" destId="{0A644F02-0AD8-4933-A274-2C0024BC6A24}" srcOrd="0" destOrd="0" presId="urn:microsoft.com/office/officeart/2018/2/layout/IconVerticalSolidList"/>
    <dgm:cxn modelId="{D00640D2-AAA2-43E4-AAC6-A4C19F684924}" srcId="{E3403649-9068-451C-A894-42EB3DFFADD3}" destId="{5AFEEF53-2097-41D4-A526-A6F28EBCE8ED}" srcOrd="2" destOrd="0" parTransId="{6C589009-B917-4EFF-8F92-790BE7B55265}" sibTransId="{351348FD-ED58-41CE-ADE1-C5E179B57B4D}"/>
    <dgm:cxn modelId="{6F992B7A-A2CB-43EB-92A8-316DF91012DE}" type="presParOf" srcId="{7D5254E4-FD27-481F-AE20-7A2FEC87B076}" destId="{69622F54-3552-4AC2-B8BF-81798F5271E6}" srcOrd="0" destOrd="0" presId="urn:microsoft.com/office/officeart/2018/2/layout/IconVerticalSolidList"/>
    <dgm:cxn modelId="{628CDCFF-AA05-4D8C-87CA-65EFA27F3034}" type="presParOf" srcId="{69622F54-3552-4AC2-B8BF-81798F5271E6}" destId="{46EF8740-2116-40E6-8FF6-AD9CDBFF0B93}" srcOrd="0" destOrd="0" presId="urn:microsoft.com/office/officeart/2018/2/layout/IconVerticalSolidList"/>
    <dgm:cxn modelId="{BE35702F-82A9-4446-BB77-4FEAA8581455}" type="presParOf" srcId="{69622F54-3552-4AC2-B8BF-81798F5271E6}" destId="{22526123-7ADA-4474-B981-511CAE1EDB33}" srcOrd="1" destOrd="0" presId="urn:microsoft.com/office/officeart/2018/2/layout/IconVerticalSolidList"/>
    <dgm:cxn modelId="{3627FBE4-CFFC-49AA-85E0-CA94919211B4}" type="presParOf" srcId="{69622F54-3552-4AC2-B8BF-81798F5271E6}" destId="{07177317-5FD3-4B10-B851-D1F846249364}" srcOrd="2" destOrd="0" presId="urn:microsoft.com/office/officeart/2018/2/layout/IconVerticalSolidList"/>
    <dgm:cxn modelId="{4239546A-11C3-4A13-9C9D-5EC45339C9BC}" type="presParOf" srcId="{69622F54-3552-4AC2-B8BF-81798F5271E6}" destId="{0A644F02-0AD8-4933-A274-2C0024BC6A24}" srcOrd="3" destOrd="0" presId="urn:microsoft.com/office/officeart/2018/2/layout/IconVerticalSolidList"/>
    <dgm:cxn modelId="{6F260D0B-87FB-434F-B8E3-3C9CB5B73BC2}" type="presParOf" srcId="{7D5254E4-FD27-481F-AE20-7A2FEC87B076}" destId="{7B951DCF-331C-40CF-BED5-74273132DD3D}" srcOrd="1" destOrd="0" presId="urn:microsoft.com/office/officeart/2018/2/layout/IconVerticalSolidList"/>
    <dgm:cxn modelId="{66E1E774-BB09-4836-9E2A-94F2C1B39B0C}" type="presParOf" srcId="{7D5254E4-FD27-481F-AE20-7A2FEC87B076}" destId="{8F80BB78-A452-4803-A91E-E5EE7BF37476}" srcOrd="2" destOrd="0" presId="urn:microsoft.com/office/officeart/2018/2/layout/IconVerticalSolidList"/>
    <dgm:cxn modelId="{8E795C7C-8CE0-4D85-8BD0-835746B978A5}" type="presParOf" srcId="{8F80BB78-A452-4803-A91E-E5EE7BF37476}" destId="{75DDF3FB-11F9-46E4-9CDD-FD239FA2000F}" srcOrd="0" destOrd="0" presId="urn:microsoft.com/office/officeart/2018/2/layout/IconVerticalSolidList"/>
    <dgm:cxn modelId="{1005827C-FBB6-4525-8015-7DC9FF1A5B1C}" type="presParOf" srcId="{8F80BB78-A452-4803-A91E-E5EE7BF37476}" destId="{F4B7702D-FBB7-41C8-8B1B-F6A2013AA087}" srcOrd="1" destOrd="0" presId="urn:microsoft.com/office/officeart/2018/2/layout/IconVerticalSolidList"/>
    <dgm:cxn modelId="{A94C30D9-34AE-4CEF-9A35-12358295D06D}" type="presParOf" srcId="{8F80BB78-A452-4803-A91E-E5EE7BF37476}" destId="{D8D58E81-6805-482B-8AC7-7C7FE99D5BC9}" srcOrd="2" destOrd="0" presId="urn:microsoft.com/office/officeart/2018/2/layout/IconVerticalSolidList"/>
    <dgm:cxn modelId="{C6412972-334A-4F82-9771-2739FC667B52}" type="presParOf" srcId="{8F80BB78-A452-4803-A91E-E5EE7BF37476}" destId="{73E7326F-4A3D-43D9-9181-F640BA23DADA}" srcOrd="3" destOrd="0" presId="urn:microsoft.com/office/officeart/2018/2/layout/IconVerticalSolidList"/>
    <dgm:cxn modelId="{B135F543-9832-46AB-9635-E526DF870D77}" type="presParOf" srcId="{7D5254E4-FD27-481F-AE20-7A2FEC87B076}" destId="{26D98C7F-4BC2-40BF-8547-60EC56AAD60A}" srcOrd="3" destOrd="0" presId="urn:microsoft.com/office/officeart/2018/2/layout/IconVerticalSolidList"/>
    <dgm:cxn modelId="{A70ED9B2-A149-4D01-A72F-B333F0E2196C}" type="presParOf" srcId="{7D5254E4-FD27-481F-AE20-7A2FEC87B076}" destId="{850838AE-716B-4C2D-8F12-7637C07816BE}" srcOrd="4" destOrd="0" presId="urn:microsoft.com/office/officeart/2018/2/layout/IconVerticalSolidList"/>
    <dgm:cxn modelId="{C62E44CF-C856-4555-AF1B-3810B438BC3E}" type="presParOf" srcId="{850838AE-716B-4C2D-8F12-7637C07816BE}" destId="{D767AD62-9EA0-4F61-8F13-B1A3474D3600}" srcOrd="0" destOrd="0" presId="urn:microsoft.com/office/officeart/2018/2/layout/IconVerticalSolidList"/>
    <dgm:cxn modelId="{7E1BE5C6-AB51-4D05-B112-51AC68A05903}" type="presParOf" srcId="{850838AE-716B-4C2D-8F12-7637C07816BE}" destId="{522B74B8-81CF-4DE6-B5B2-445A5DD4FF93}" srcOrd="1" destOrd="0" presId="urn:microsoft.com/office/officeart/2018/2/layout/IconVerticalSolidList"/>
    <dgm:cxn modelId="{20B6F925-0ECC-49C6-8724-862FC393C77E}" type="presParOf" srcId="{850838AE-716B-4C2D-8F12-7637C07816BE}" destId="{CDDB6584-10DC-47B1-9380-A37FF19E6165}" srcOrd="2" destOrd="0" presId="urn:microsoft.com/office/officeart/2018/2/layout/IconVerticalSolidList"/>
    <dgm:cxn modelId="{66BCA449-45A3-4E0E-98D0-C8CC4964DC59}" type="presParOf" srcId="{850838AE-716B-4C2D-8F12-7637C07816BE}" destId="{0D47C33A-4242-45C1-8648-3F3E8D1BF03A}"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E5E8B9-FFFF-4059-A2EB-87EF592AFD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C3E983-901A-4B23-9D81-849221C20B34}">
      <dgm:prSet/>
      <dgm:spPr/>
      <dgm:t>
        <a:bodyPr/>
        <a:lstStyle/>
        <a:p>
          <a:r>
            <a:rPr lang="en-US"/>
            <a:t>Runtime implementation of .NET Core</a:t>
          </a:r>
        </a:p>
      </dgm:t>
    </dgm:pt>
    <dgm:pt modelId="{DCC0B5B3-75A8-4A63-973E-110A7A671E42}" cxnId="{AC514DC7-0AED-45F6-A6DB-E3056219C8CB}" type="parTrans">
      <dgm:prSet/>
      <dgm:spPr/>
      <dgm:t>
        <a:bodyPr/>
        <a:lstStyle/>
        <a:p>
          <a:endParaRPr lang="en-US"/>
        </a:p>
      </dgm:t>
    </dgm:pt>
    <dgm:pt modelId="{E866287B-5BE2-4128-8861-00F79729FBFC}" cxnId="{AC514DC7-0AED-45F6-A6DB-E3056219C8CB}" type="sibTrans">
      <dgm:prSet/>
      <dgm:spPr/>
      <dgm:t>
        <a:bodyPr/>
        <a:lstStyle/>
        <a:p>
          <a:endParaRPr lang="en-US"/>
        </a:p>
      </dgm:t>
    </dgm:pt>
    <dgm:pt modelId="{1BCDC92C-24E6-4976-9D20-3E627676087F}">
      <dgm:prSet/>
      <dgm:spPr/>
      <dgm:t>
        <a:bodyPr/>
        <a:lstStyle/>
        <a:p>
          <a:r>
            <a:rPr lang="en-US"/>
            <a:t>Collection of Technologies and Components like RyuJIT, Garbage Collector, Native Interop, etc</a:t>
          </a:r>
        </a:p>
      </dgm:t>
    </dgm:pt>
    <dgm:pt modelId="{A9E4FEE4-E23B-4E74-B39F-21C16E532DE4}" cxnId="{F135B435-1386-447D-B0C0-1759BD4817DC}" type="parTrans">
      <dgm:prSet/>
      <dgm:spPr/>
      <dgm:t>
        <a:bodyPr/>
        <a:lstStyle/>
        <a:p>
          <a:endParaRPr lang="en-US"/>
        </a:p>
      </dgm:t>
    </dgm:pt>
    <dgm:pt modelId="{C2725474-DED9-4F3A-973D-47708AA16832}" cxnId="{F135B435-1386-447D-B0C0-1759BD4817DC}" type="sibTrans">
      <dgm:prSet/>
      <dgm:spPr/>
      <dgm:t>
        <a:bodyPr/>
        <a:lstStyle/>
        <a:p>
          <a:endParaRPr lang="en-US"/>
        </a:p>
      </dgm:t>
    </dgm:pt>
    <dgm:pt modelId="{97E67EB5-AA33-4030-B7C6-56A44788F983}">
      <dgm:prSet/>
      <dgm:spPr/>
      <dgm:t>
        <a:bodyPr/>
        <a:lstStyle/>
        <a:p>
          <a:r>
            <a:rPr lang="en-US"/>
            <a:t>Cross-Plotform</a:t>
          </a:r>
        </a:p>
      </dgm:t>
    </dgm:pt>
    <dgm:pt modelId="{D6A2F9DC-58D4-44AF-9F7B-103102B78C2A}" cxnId="{94EB9584-32FE-49C3-BC77-291372A22A91}" type="parTrans">
      <dgm:prSet/>
      <dgm:spPr/>
      <dgm:t>
        <a:bodyPr/>
        <a:lstStyle/>
        <a:p>
          <a:endParaRPr lang="en-US"/>
        </a:p>
      </dgm:t>
    </dgm:pt>
    <dgm:pt modelId="{04CBB529-D794-4565-9184-D832EE2C0C83}" cxnId="{94EB9584-32FE-49C3-BC77-291372A22A91}" type="sibTrans">
      <dgm:prSet/>
      <dgm:spPr/>
      <dgm:t>
        <a:bodyPr/>
        <a:lstStyle/>
        <a:p>
          <a:endParaRPr lang="en-US"/>
        </a:p>
      </dgm:t>
    </dgm:pt>
    <dgm:pt modelId="{55ED02D7-AD76-4454-BEB5-7A5F4C3EAA30}" type="pres">
      <dgm:prSet presAssocID="{2BE5E8B9-FFFF-4059-A2EB-87EF592AFDCD}" presName="linear" presStyleCnt="0">
        <dgm:presLayoutVars>
          <dgm:animLvl val="lvl"/>
          <dgm:resizeHandles val="exact"/>
        </dgm:presLayoutVars>
      </dgm:prSet>
      <dgm:spPr/>
    </dgm:pt>
    <dgm:pt modelId="{FA494ED6-9A6B-49C9-8EDC-E63C193FA729}" type="pres">
      <dgm:prSet presAssocID="{5AC3E983-901A-4B23-9D81-849221C20B34}" presName="parentText" presStyleLbl="node1" presStyleIdx="0" presStyleCnt="3">
        <dgm:presLayoutVars>
          <dgm:chMax val="0"/>
          <dgm:bulletEnabled val="1"/>
        </dgm:presLayoutVars>
      </dgm:prSet>
      <dgm:spPr/>
    </dgm:pt>
    <dgm:pt modelId="{0D06FD9F-8ABF-4B05-A02C-7B5B974BD45D}" type="pres">
      <dgm:prSet presAssocID="{E866287B-5BE2-4128-8861-00F79729FBFC}" presName="spacer" presStyleCnt="0"/>
      <dgm:spPr/>
    </dgm:pt>
    <dgm:pt modelId="{A262CACF-49AD-4BCC-8661-B3C540E9E033}" type="pres">
      <dgm:prSet presAssocID="{1BCDC92C-24E6-4976-9D20-3E627676087F}" presName="parentText" presStyleLbl="node1" presStyleIdx="1" presStyleCnt="3">
        <dgm:presLayoutVars>
          <dgm:chMax val="0"/>
          <dgm:bulletEnabled val="1"/>
        </dgm:presLayoutVars>
      </dgm:prSet>
      <dgm:spPr/>
    </dgm:pt>
    <dgm:pt modelId="{938592E0-7A17-4186-8F27-132B7A5FD648}" type="pres">
      <dgm:prSet presAssocID="{C2725474-DED9-4F3A-973D-47708AA16832}" presName="spacer" presStyleCnt="0"/>
      <dgm:spPr/>
    </dgm:pt>
    <dgm:pt modelId="{7344603A-1B62-404C-9972-B88CC7704EFA}" type="pres">
      <dgm:prSet presAssocID="{97E67EB5-AA33-4030-B7C6-56A44788F983}" presName="parentText" presStyleLbl="node1" presStyleIdx="2" presStyleCnt="3">
        <dgm:presLayoutVars>
          <dgm:chMax val="0"/>
          <dgm:bulletEnabled val="1"/>
        </dgm:presLayoutVars>
      </dgm:prSet>
      <dgm:spPr/>
    </dgm:pt>
  </dgm:ptLst>
  <dgm:cxnLst>
    <dgm:cxn modelId="{D338260D-2578-43CB-9709-6E5B0DF5F291}" type="presOf" srcId="{1BCDC92C-24E6-4976-9D20-3E627676087F}" destId="{A262CACF-49AD-4BCC-8661-B3C540E9E033}" srcOrd="0" destOrd="0" presId="urn:microsoft.com/office/officeart/2005/8/layout/vList2"/>
    <dgm:cxn modelId="{F135B435-1386-447D-B0C0-1759BD4817DC}" srcId="{2BE5E8B9-FFFF-4059-A2EB-87EF592AFDCD}" destId="{1BCDC92C-24E6-4976-9D20-3E627676087F}" srcOrd="1" destOrd="0" parTransId="{A9E4FEE4-E23B-4E74-B39F-21C16E532DE4}" sibTransId="{C2725474-DED9-4F3A-973D-47708AA16832}"/>
    <dgm:cxn modelId="{21F0FA4D-084F-4769-95CB-72EF7FCDCAF2}" type="presOf" srcId="{97E67EB5-AA33-4030-B7C6-56A44788F983}" destId="{7344603A-1B62-404C-9972-B88CC7704EFA}" srcOrd="0" destOrd="0" presId="urn:microsoft.com/office/officeart/2005/8/layout/vList2"/>
    <dgm:cxn modelId="{15422473-BDB6-4217-93D5-81BD2A6D6C3D}" type="presOf" srcId="{2BE5E8B9-FFFF-4059-A2EB-87EF592AFDCD}" destId="{55ED02D7-AD76-4454-BEB5-7A5F4C3EAA30}" srcOrd="0" destOrd="0" presId="urn:microsoft.com/office/officeart/2005/8/layout/vList2"/>
    <dgm:cxn modelId="{94EB9584-32FE-49C3-BC77-291372A22A91}" srcId="{2BE5E8B9-FFFF-4059-A2EB-87EF592AFDCD}" destId="{97E67EB5-AA33-4030-B7C6-56A44788F983}" srcOrd="2" destOrd="0" parTransId="{D6A2F9DC-58D4-44AF-9F7B-103102B78C2A}" sibTransId="{04CBB529-D794-4565-9184-D832EE2C0C83}"/>
    <dgm:cxn modelId="{AC514DC7-0AED-45F6-A6DB-E3056219C8CB}" srcId="{2BE5E8B9-FFFF-4059-A2EB-87EF592AFDCD}" destId="{5AC3E983-901A-4B23-9D81-849221C20B34}" srcOrd="0" destOrd="0" parTransId="{DCC0B5B3-75A8-4A63-973E-110A7A671E42}" sibTransId="{E866287B-5BE2-4128-8861-00F79729FBFC}"/>
    <dgm:cxn modelId="{6341A8EF-2CBF-4421-B7E6-9BDB4E00B55D}" type="presOf" srcId="{5AC3E983-901A-4B23-9D81-849221C20B34}" destId="{FA494ED6-9A6B-49C9-8EDC-E63C193FA729}" srcOrd="0" destOrd="0" presId="urn:microsoft.com/office/officeart/2005/8/layout/vList2"/>
    <dgm:cxn modelId="{394CEEEB-FE15-4859-B8DA-9551FE51BB0C}" type="presParOf" srcId="{55ED02D7-AD76-4454-BEB5-7A5F4C3EAA30}" destId="{FA494ED6-9A6B-49C9-8EDC-E63C193FA729}" srcOrd="0" destOrd="0" presId="urn:microsoft.com/office/officeart/2005/8/layout/vList2"/>
    <dgm:cxn modelId="{0FB207B5-EB41-47F7-85FE-014C76FAEB7A}" type="presParOf" srcId="{55ED02D7-AD76-4454-BEB5-7A5F4C3EAA30}" destId="{0D06FD9F-8ABF-4B05-A02C-7B5B974BD45D}" srcOrd="1" destOrd="0" presId="urn:microsoft.com/office/officeart/2005/8/layout/vList2"/>
    <dgm:cxn modelId="{3B7207C7-5067-4C42-BE97-A36D637AE04F}" type="presParOf" srcId="{55ED02D7-AD76-4454-BEB5-7A5F4C3EAA30}" destId="{A262CACF-49AD-4BCC-8661-B3C540E9E033}" srcOrd="2" destOrd="0" presId="urn:microsoft.com/office/officeart/2005/8/layout/vList2"/>
    <dgm:cxn modelId="{C597CC55-F2C7-419A-8F7F-8F8CEE60D5F7}" type="presParOf" srcId="{55ED02D7-AD76-4454-BEB5-7A5F4C3EAA30}" destId="{938592E0-7A17-4186-8F27-132B7A5FD648}" srcOrd="3" destOrd="0" presId="urn:microsoft.com/office/officeart/2005/8/layout/vList2"/>
    <dgm:cxn modelId="{B3CD7B69-4755-46E8-AA75-0EDAE8652808}" type="presParOf" srcId="{55ED02D7-AD76-4454-BEB5-7A5F4C3EAA30}" destId="{7344603A-1B62-404C-9972-B88CC7704EFA}"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CC698E-9B00-4C7A-90D5-E2310DCA28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DABC6B1-9F27-4D87-BF1A-4FE07789C96B}">
      <dgm:prSet/>
      <dgm:spPr/>
      <dgm:t>
        <a:bodyPr/>
        <a:lstStyle/>
        <a:p>
          <a:r>
            <a:rPr lang="en-US"/>
            <a:t>Next generation Just-In-Time (JIT) compiler for .NET Core</a:t>
          </a:r>
        </a:p>
      </dgm:t>
    </dgm:pt>
    <dgm:pt modelId="{923967B7-84F9-4869-BD22-03D6923A64ED}" cxnId="{1F17F645-07FD-42AB-9E66-75097E65290F}" type="parTrans">
      <dgm:prSet/>
      <dgm:spPr/>
      <dgm:t>
        <a:bodyPr/>
        <a:lstStyle/>
        <a:p>
          <a:endParaRPr lang="en-US"/>
        </a:p>
      </dgm:t>
    </dgm:pt>
    <dgm:pt modelId="{C3381B1C-09C5-43FD-8DC6-97057DD8AB62}" cxnId="{1F17F645-07FD-42AB-9E66-75097E65290F}" type="sibTrans">
      <dgm:prSet/>
      <dgm:spPr/>
      <dgm:t>
        <a:bodyPr/>
        <a:lstStyle/>
        <a:p>
          <a:endParaRPr lang="en-US"/>
        </a:p>
      </dgm:t>
    </dgm:pt>
    <dgm:pt modelId="{89402AA9-2947-4D80-83B1-2002F5B1631D}">
      <dgm:prSet/>
      <dgm:spPr/>
      <dgm:t>
        <a:bodyPr/>
        <a:lstStyle/>
        <a:p>
          <a:r>
            <a:rPr lang="en-US"/>
            <a:t>Supports High-performance JIT architecture, focused on high throughput, JIT compilation</a:t>
          </a:r>
        </a:p>
      </dgm:t>
    </dgm:pt>
    <dgm:pt modelId="{A3ABEC38-891E-44B5-AE7A-9C2FD930FD05}" cxnId="{C8F5C0F8-E5B8-4103-9E35-8DD1A4EFD5CF}" type="parTrans">
      <dgm:prSet/>
      <dgm:spPr/>
      <dgm:t>
        <a:bodyPr/>
        <a:lstStyle/>
        <a:p>
          <a:endParaRPr lang="en-US"/>
        </a:p>
      </dgm:t>
    </dgm:pt>
    <dgm:pt modelId="{60DC47DD-6624-4722-8C39-75A44522E94B}" cxnId="{C8F5C0F8-E5B8-4103-9E35-8DD1A4EFD5CF}" type="sibTrans">
      <dgm:prSet/>
      <dgm:spPr/>
      <dgm:t>
        <a:bodyPr/>
        <a:lstStyle/>
        <a:p>
          <a:endParaRPr lang="en-US"/>
        </a:p>
      </dgm:t>
    </dgm:pt>
    <dgm:pt modelId="{C6EB42A2-B64F-49D4-84D9-7CF9FA070EEE}">
      <dgm:prSet/>
      <dgm:spPr/>
      <dgm:t>
        <a:bodyPr/>
        <a:lstStyle/>
        <a:p>
          <a:r>
            <a:rPr lang="en-US"/>
            <a:t>The new JIT is twice as fast</a:t>
          </a:r>
        </a:p>
      </dgm:t>
    </dgm:pt>
    <dgm:pt modelId="{03F087B5-C3F4-4CBC-BC20-7AC746D65E7A}" cxnId="{49AE5AEB-467D-4ACC-AA1F-FD61F73885DD}" type="parTrans">
      <dgm:prSet/>
      <dgm:spPr/>
      <dgm:t>
        <a:bodyPr/>
        <a:lstStyle/>
        <a:p>
          <a:endParaRPr lang="en-US"/>
        </a:p>
      </dgm:t>
    </dgm:pt>
    <dgm:pt modelId="{A89E677E-99D1-4BD0-87E7-D87ED2284E54}" cxnId="{49AE5AEB-467D-4ACC-AA1F-FD61F73885DD}" type="sibTrans">
      <dgm:prSet/>
      <dgm:spPr/>
      <dgm:t>
        <a:bodyPr/>
        <a:lstStyle/>
        <a:p>
          <a:endParaRPr lang="en-US"/>
        </a:p>
      </dgm:t>
    </dgm:pt>
    <dgm:pt modelId="{B7511134-4C3C-4777-8C7B-942D472608B0}">
      <dgm:prSet/>
      <dgm:spPr/>
      <dgm:t>
        <a:bodyPr/>
        <a:lstStyle/>
        <a:p>
          <a:r>
            <a:rPr lang="en-US"/>
            <a:t>Apps compiled with RyuJIT start up to 30 percent faster</a:t>
          </a:r>
        </a:p>
      </dgm:t>
    </dgm:pt>
    <dgm:pt modelId="{300ABF90-FB6C-4FEE-B857-AD4897740636}" cxnId="{2C6CE7A6-2E35-491A-A53D-7A6A8614021C}" type="parTrans">
      <dgm:prSet/>
      <dgm:spPr/>
      <dgm:t>
        <a:bodyPr/>
        <a:lstStyle/>
        <a:p>
          <a:endParaRPr lang="en-US"/>
        </a:p>
      </dgm:t>
    </dgm:pt>
    <dgm:pt modelId="{89D716A5-FBC5-4030-80B8-310697905A56}" cxnId="{2C6CE7A6-2E35-491A-A53D-7A6A8614021C}" type="sibTrans">
      <dgm:prSet/>
      <dgm:spPr/>
      <dgm:t>
        <a:bodyPr/>
        <a:lstStyle/>
        <a:p>
          <a:endParaRPr lang="en-US"/>
        </a:p>
      </dgm:t>
    </dgm:pt>
    <dgm:pt modelId="{3586112B-CEFF-4200-B5B8-278A7003764C}" type="pres">
      <dgm:prSet presAssocID="{BACC698E-9B00-4C7A-90D5-E2310DCA2819}" presName="linear" presStyleCnt="0">
        <dgm:presLayoutVars>
          <dgm:animLvl val="lvl"/>
          <dgm:resizeHandles val="exact"/>
        </dgm:presLayoutVars>
      </dgm:prSet>
      <dgm:spPr/>
    </dgm:pt>
    <dgm:pt modelId="{6EF10E52-343E-4104-8E53-B6B086E902B2}" type="pres">
      <dgm:prSet presAssocID="{3DABC6B1-9F27-4D87-BF1A-4FE07789C96B}" presName="parentText" presStyleLbl="node1" presStyleIdx="0" presStyleCnt="4">
        <dgm:presLayoutVars>
          <dgm:chMax val="0"/>
          <dgm:bulletEnabled val="1"/>
        </dgm:presLayoutVars>
      </dgm:prSet>
      <dgm:spPr/>
    </dgm:pt>
    <dgm:pt modelId="{8BE6391E-8724-4B89-A640-3168F67316AD}" type="pres">
      <dgm:prSet presAssocID="{C3381B1C-09C5-43FD-8DC6-97057DD8AB62}" presName="spacer" presStyleCnt="0"/>
      <dgm:spPr/>
    </dgm:pt>
    <dgm:pt modelId="{DA7D609D-DBA3-4ED1-95DF-462724484043}" type="pres">
      <dgm:prSet presAssocID="{89402AA9-2947-4D80-83B1-2002F5B1631D}" presName="parentText" presStyleLbl="node1" presStyleIdx="1" presStyleCnt="4">
        <dgm:presLayoutVars>
          <dgm:chMax val="0"/>
          <dgm:bulletEnabled val="1"/>
        </dgm:presLayoutVars>
      </dgm:prSet>
      <dgm:spPr/>
    </dgm:pt>
    <dgm:pt modelId="{E1893D2A-7510-4859-8A04-40B4FCADE806}" type="pres">
      <dgm:prSet presAssocID="{60DC47DD-6624-4722-8C39-75A44522E94B}" presName="spacer" presStyleCnt="0"/>
      <dgm:spPr/>
    </dgm:pt>
    <dgm:pt modelId="{E06D1B5C-E489-40DF-B48C-D0FFC4E26470}" type="pres">
      <dgm:prSet presAssocID="{C6EB42A2-B64F-49D4-84D9-7CF9FA070EEE}" presName="parentText" presStyleLbl="node1" presStyleIdx="2" presStyleCnt="4">
        <dgm:presLayoutVars>
          <dgm:chMax val="0"/>
          <dgm:bulletEnabled val="1"/>
        </dgm:presLayoutVars>
      </dgm:prSet>
      <dgm:spPr/>
    </dgm:pt>
    <dgm:pt modelId="{E2DD75F3-532A-4EC7-9E02-7BC3AA22C8C6}" type="pres">
      <dgm:prSet presAssocID="{A89E677E-99D1-4BD0-87E7-D87ED2284E54}" presName="spacer" presStyleCnt="0"/>
      <dgm:spPr/>
    </dgm:pt>
    <dgm:pt modelId="{8F1ED2F0-5F59-497F-8C4E-C080D3A04B80}" type="pres">
      <dgm:prSet presAssocID="{B7511134-4C3C-4777-8C7B-942D472608B0}" presName="parentText" presStyleLbl="node1" presStyleIdx="3" presStyleCnt="4">
        <dgm:presLayoutVars>
          <dgm:chMax val="0"/>
          <dgm:bulletEnabled val="1"/>
        </dgm:presLayoutVars>
      </dgm:prSet>
      <dgm:spPr/>
    </dgm:pt>
  </dgm:ptLst>
  <dgm:cxnLst>
    <dgm:cxn modelId="{B19AA704-831A-496E-BEBB-F67F74B19B79}" type="presOf" srcId="{BACC698E-9B00-4C7A-90D5-E2310DCA2819}" destId="{3586112B-CEFF-4200-B5B8-278A7003764C}" srcOrd="0" destOrd="0" presId="urn:microsoft.com/office/officeart/2005/8/layout/vList2"/>
    <dgm:cxn modelId="{39DE8820-1D9C-4500-A1C9-B7344795C437}" type="presOf" srcId="{89402AA9-2947-4D80-83B1-2002F5B1631D}" destId="{DA7D609D-DBA3-4ED1-95DF-462724484043}" srcOrd="0" destOrd="0" presId="urn:microsoft.com/office/officeart/2005/8/layout/vList2"/>
    <dgm:cxn modelId="{0F64A32C-4756-428E-A5F0-61687A6FA8A5}" type="presOf" srcId="{3DABC6B1-9F27-4D87-BF1A-4FE07789C96B}" destId="{6EF10E52-343E-4104-8E53-B6B086E902B2}" srcOrd="0" destOrd="0" presId="urn:microsoft.com/office/officeart/2005/8/layout/vList2"/>
    <dgm:cxn modelId="{1F17F645-07FD-42AB-9E66-75097E65290F}" srcId="{BACC698E-9B00-4C7A-90D5-E2310DCA2819}" destId="{3DABC6B1-9F27-4D87-BF1A-4FE07789C96B}" srcOrd="0" destOrd="0" parTransId="{923967B7-84F9-4869-BD22-03D6923A64ED}" sibTransId="{C3381B1C-09C5-43FD-8DC6-97057DD8AB62}"/>
    <dgm:cxn modelId="{131CC666-90FF-45D1-8C7C-FEBB49E581C7}" type="presOf" srcId="{C6EB42A2-B64F-49D4-84D9-7CF9FA070EEE}" destId="{E06D1B5C-E489-40DF-B48C-D0FFC4E26470}" srcOrd="0" destOrd="0" presId="urn:microsoft.com/office/officeart/2005/8/layout/vList2"/>
    <dgm:cxn modelId="{2C6CE7A6-2E35-491A-A53D-7A6A8614021C}" srcId="{BACC698E-9B00-4C7A-90D5-E2310DCA2819}" destId="{B7511134-4C3C-4777-8C7B-942D472608B0}" srcOrd="3" destOrd="0" parTransId="{300ABF90-FB6C-4FEE-B857-AD4897740636}" sibTransId="{89D716A5-FBC5-4030-80B8-310697905A56}"/>
    <dgm:cxn modelId="{49AE5AEB-467D-4ACC-AA1F-FD61F73885DD}" srcId="{BACC698E-9B00-4C7A-90D5-E2310DCA2819}" destId="{C6EB42A2-B64F-49D4-84D9-7CF9FA070EEE}" srcOrd="2" destOrd="0" parTransId="{03F087B5-C3F4-4CBC-BC20-7AC746D65E7A}" sibTransId="{A89E677E-99D1-4BD0-87E7-D87ED2284E54}"/>
    <dgm:cxn modelId="{E35154F1-CA83-42BD-BD01-00680257E295}" type="presOf" srcId="{B7511134-4C3C-4777-8C7B-942D472608B0}" destId="{8F1ED2F0-5F59-497F-8C4E-C080D3A04B80}" srcOrd="0" destOrd="0" presId="urn:microsoft.com/office/officeart/2005/8/layout/vList2"/>
    <dgm:cxn modelId="{C8F5C0F8-E5B8-4103-9E35-8DD1A4EFD5CF}" srcId="{BACC698E-9B00-4C7A-90D5-E2310DCA2819}" destId="{89402AA9-2947-4D80-83B1-2002F5B1631D}" srcOrd="1" destOrd="0" parTransId="{A3ABEC38-891E-44B5-AE7A-9C2FD930FD05}" sibTransId="{60DC47DD-6624-4722-8C39-75A44522E94B}"/>
    <dgm:cxn modelId="{B903C790-9747-497F-9FAA-8EE4D2CE1617}" type="presParOf" srcId="{3586112B-CEFF-4200-B5B8-278A7003764C}" destId="{6EF10E52-343E-4104-8E53-B6B086E902B2}" srcOrd="0" destOrd="0" presId="urn:microsoft.com/office/officeart/2005/8/layout/vList2"/>
    <dgm:cxn modelId="{416A53FA-1421-4E60-A21E-58AC5649D865}" type="presParOf" srcId="{3586112B-CEFF-4200-B5B8-278A7003764C}" destId="{8BE6391E-8724-4B89-A640-3168F67316AD}" srcOrd="1" destOrd="0" presId="urn:microsoft.com/office/officeart/2005/8/layout/vList2"/>
    <dgm:cxn modelId="{449BFF22-9C09-4608-AA6F-FBD4C430AE01}" type="presParOf" srcId="{3586112B-CEFF-4200-B5B8-278A7003764C}" destId="{DA7D609D-DBA3-4ED1-95DF-462724484043}" srcOrd="2" destOrd="0" presId="urn:microsoft.com/office/officeart/2005/8/layout/vList2"/>
    <dgm:cxn modelId="{1D69FC9F-7F81-463C-8060-93FD0585906D}" type="presParOf" srcId="{3586112B-CEFF-4200-B5B8-278A7003764C}" destId="{E1893D2A-7510-4859-8A04-40B4FCADE806}" srcOrd="3" destOrd="0" presId="urn:microsoft.com/office/officeart/2005/8/layout/vList2"/>
    <dgm:cxn modelId="{4788AC98-10FF-4310-A743-1743F0F60941}" type="presParOf" srcId="{3586112B-CEFF-4200-B5B8-278A7003764C}" destId="{E06D1B5C-E489-40DF-B48C-D0FFC4E26470}" srcOrd="4" destOrd="0" presId="urn:microsoft.com/office/officeart/2005/8/layout/vList2"/>
    <dgm:cxn modelId="{4D4CDB1E-8478-4A28-9A70-1438929B189F}" type="presParOf" srcId="{3586112B-CEFF-4200-B5B8-278A7003764C}" destId="{E2DD75F3-532A-4EC7-9E02-7BC3AA22C8C6}" srcOrd="5" destOrd="0" presId="urn:microsoft.com/office/officeart/2005/8/layout/vList2"/>
    <dgm:cxn modelId="{0FF1F090-4125-4519-B89A-E672AB66CA66}" type="presParOf" srcId="{3586112B-CEFF-4200-B5B8-278A7003764C}" destId="{8F1ED2F0-5F59-497F-8C4E-C080D3A04B80}"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502362-5849-4C4E-8C85-2B1F0E2F0838}"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US"/>
        </a:p>
      </dgm:t>
    </dgm:pt>
    <dgm:pt modelId="{EC0C5DA2-808B-448A-9899-CD2A1C600D3B}">
      <dgm:prSet/>
      <dgm:spPr/>
      <dgm:t>
        <a:bodyPr/>
        <a:lstStyle/>
        <a:p>
          <a:r>
            <a:rPr lang="en-US"/>
            <a:t>A toolchain for building, developing and publishing .NET Core based applications</a:t>
          </a:r>
        </a:p>
      </dgm:t>
    </dgm:pt>
    <dgm:pt modelId="{3AD61DCD-1B66-49E0-85E5-47034267AD09}" cxnId="{081512D5-0027-4B11-8D16-E27F9E7E41DC}" type="parTrans">
      <dgm:prSet/>
      <dgm:spPr/>
      <dgm:t>
        <a:bodyPr/>
        <a:lstStyle/>
        <a:p>
          <a:endParaRPr lang="en-US"/>
        </a:p>
      </dgm:t>
    </dgm:pt>
    <dgm:pt modelId="{1FCC0B23-E8E4-453D-8639-57871C752FEA}" cxnId="{081512D5-0027-4B11-8D16-E27F9E7E41DC}" type="sibTrans">
      <dgm:prSet/>
      <dgm:spPr/>
      <dgm:t>
        <a:bodyPr/>
        <a:lstStyle/>
        <a:p>
          <a:endParaRPr lang="en-US"/>
        </a:p>
      </dgm:t>
    </dgm:pt>
    <dgm:pt modelId="{A12D3233-6806-4C9E-96BD-EF1308F6689F}">
      <dgm:prSet/>
      <dgm:spPr/>
      <dgm:t>
        <a:bodyPr/>
        <a:lstStyle/>
        <a:p>
          <a:r>
            <a:rPr lang="en-US"/>
            <a:t>Supports Installation of NuGet Packages</a:t>
          </a:r>
        </a:p>
      </dgm:t>
    </dgm:pt>
    <dgm:pt modelId="{FF1235F7-8E63-41FD-975E-0A1C2E239C7F}" cxnId="{7339734B-E787-413B-8904-026102BAAEBB}" type="parTrans">
      <dgm:prSet/>
      <dgm:spPr/>
      <dgm:t>
        <a:bodyPr/>
        <a:lstStyle/>
        <a:p>
          <a:endParaRPr lang="en-US"/>
        </a:p>
      </dgm:t>
    </dgm:pt>
    <dgm:pt modelId="{D95DDF6F-BF4C-45B3-AFBA-563D98624589}" cxnId="{7339734B-E787-413B-8904-026102BAAEBB}" type="sibTrans">
      <dgm:prSet/>
      <dgm:spPr/>
      <dgm:t>
        <a:bodyPr/>
        <a:lstStyle/>
        <a:p>
          <a:endParaRPr lang="en-US"/>
        </a:p>
      </dgm:t>
    </dgm:pt>
    <dgm:pt modelId="{9F5F37AA-00AE-4C8A-AD89-8836560F401B}">
      <dgm:prSet/>
      <dgm:spPr/>
      <dgm:t>
        <a:bodyPr/>
        <a:lstStyle/>
        <a:p>
          <a:r>
            <a:rPr lang="en-US"/>
            <a:t>Cross-plotform support</a:t>
          </a:r>
        </a:p>
      </dgm:t>
    </dgm:pt>
    <dgm:pt modelId="{C341B138-D3D4-4232-BAA3-675464BAFB5F}" cxnId="{7EE23E51-4B87-444B-B42E-0573FF65F51E}" type="parTrans">
      <dgm:prSet/>
      <dgm:spPr/>
      <dgm:t>
        <a:bodyPr/>
        <a:lstStyle/>
        <a:p>
          <a:endParaRPr lang="en-US"/>
        </a:p>
      </dgm:t>
    </dgm:pt>
    <dgm:pt modelId="{0C72FE88-130B-43C6-9B35-09D7AC156272}" cxnId="{7EE23E51-4B87-444B-B42E-0573FF65F51E}" type="sibTrans">
      <dgm:prSet/>
      <dgm:spPr/>
      <dgm:t>
        <a:bodyPr/>
        <a:lstStyle/>
        <a:p>
          <a:endParaRPr lang="en-US"/>
        </a:p>
      </dgm:t>
    </dgm:pt>
    <dgm:pt modelId="{49B02520-AA51-4F2C-8946-B60A0BFC9233}">
      <dgm:prSet/>
      <dgm:spPr/>
      <dgm:t>
        <a:bodyPr/>
        <a:lstStyle/>
        <a:p>
          <a:r>
            <a:rPr lang="en-US"/>
            <a:t>Support various commands</a:t>
          </a:r>
        </a:p>
      </dgm:t>
    </dgm:pt>
    <dgm:pt modelId="{BFC198A4-E8C7-4ECD-8ED1-64ACA9C9A9F5}" cxnId="{EE2D887B-9A49-44F8-B902-FA7514B5F1BE}" type="parTrans">
      <dgm:prSet/>
      <dgm:spPr/>
      <dgm:t>
        <a:bodyPr/>
        <a:lstStyle/>
        <a:p>
          <a:endParaRPr lang="en-US"/>
        </a:p>
      </dgm:t>
    </dgm:pt>
    <dgm:pt modelId="{66AF2E04-6EC8-4C17-A609-49E9045C48E0}" cxnId="{EE2D887B-9A49-44F8-B902-FA7514B5F1BE}" type="sibTrans">
      <dgm:prSet/>
      <dgm:spPr/>
      <dgm:t>
        <a:bodyPr/>
        <a:lstStyle/>
        <a:p>
          <a:endParaRPr lang="en-US"/>
        </a:p>
      </dgm:t>
    </dgm:pt>
    <dgm:pt modelId="{D61E3696-3052-4A0D-9BDB-3934369D4F20}">
      <dgm:prSet/>
      <dgm:spPr/>
      <dgm:t>
        <a:bodyPr/>
        <a:lstStyle/>
        <a:p>
          <a:r>
            <a:rPr lang="en-US" dirty="0"/>
            <a:t>Dotnet new, dotnet restore, dotnet run, dotnet build, </a:t>
          </a:r>
          <a:r>
            <a:rPr lang="en-US" dirty="0" err="1"/>
            <a:t>etc</a:t>
          </a:r>
          <a:endParaRPr lang="en-US" dirty="0"/>
        </a:p>
      </dgm:t>
    </dgm:pt>
    <dgm:pt modelId="{E1CAFEF2-17E2-4AC8-9901-EBBE701CC8E8}" cxnId="{05233FE1-5C14-4A6F-AB77-6144D5B8D7B8}" type="parTrans">
      <dgm:prSet/>
      <dgm:spPr/>
      <dgm:t>
        <a:bodyPr/>
        <a:lstStyle/>
        <a:p>
          <a:endParaRPr lang="en-US"/>
        </a:p>
      </dgm:t>
    </dgm:pt>
    <dgm:pt modelId="{7639675E-17F8-4F70-8CCE-0F35D1D667B4}" cxnId="{05233FE1-5C14-4A6F-AB77-6144D5B8D7B8}" type="sibTrans">
      <dgm:prSet/>
      <dgm:spPr/>
      <dgm:t>
        <a:bodyPr/>
        <a:lstStyle/>
        <a:p>
          <a:endParaRPr lang="en-US"/>
        </a:p>
      </dgm:t>
    </dgm:pt>
    <dgm:pt modelId="{C54ED350-1891-4CBC-9C46-0C597729937A}" type="pres">
      <dgm:prSet presAssocID="{F9502362-5849-4C4E-8C85-2B1F0E2F0838}" presName="outerComposite" presStyleCnt="0">
        <dgm:presLayoutVars>
          <dgm:chMax val="5"/>
          <dgm:dir/>
          <dgm:resizeHandles val="exact"/>
        </dgm:presLayoutVars>
      </dgm:prSet>
      <dgm:spPr/>
    </dgm:pt>
    <dgm:pt modelId="{3BECC9D1-DA67-43BD-8D04-1B030518D379}" type="pres">
      <dgm:prSet presAssocID="{F9502362-5849-4C4E-8C85-2B1F0E2F0838}" presName="dummyMaxCanvas" presStyleCnt="0">
        <dgm:presLayoutVars/>
      </dgm:prSet>
      <dgm:spPr/>
    </dgm:pt>
    <dgm:pt modelId="{982906FC-8E97-4C2A-A60C-C7B0B2897EBB}" type="pres">
      <dgm:prSet presAssocID="{F9502362-5849-4C4E-8C85-2B1F0E2F0838}" presName="FiveNodes_1" presStyleLbl="node1" presStyleIdx="0" presStyleCnt="5">
        <dgm:presLayoutVars>
          <dgm:bulletEnabled val="1"/>
        </dgm:presLayoutVars>
      </dgm:prSet>
      <dgm:spPr/>
    </dgm:pt>
    <dgm:pt modelId="{62B2A30C-88AD-46F5-91BE-F21B7D3AAFA0}" type="pres">
      <dgm:prSet presAssocID="{F9502362-5849-4C4E-8C85-2B1F0E2F0838}" presName="FiveNodes_2" presStyleLbl="node1" presStyleIdx="1" presStyleCnt="5">
        <dgm:presLayoutVars>
          <dgm:bulletEnabled val="1"/>
        </dgm:presLayoutVars>
      </dgm:prSet>
      <dgm:spPr/>
    </dgm:pt>
    <dgm:pt modelId="{9C8D4A24-B65C-453D-A28B-C2BBD8D5D8FA}" type="pres">
      <dgm:prSet presAssocID="{F9502362-5849-4C4E-8C85-2B1F0E2F0838}" presName="FiveNodes_3" presStyleLbl="node1" presStyleIdx="2" presStyleCnt="5">
        <dgm:presLayoutVars>
          <dgm:bulletEnabled val="1"/>
        </dgm:presLayoutVars>
      </dgm:prSet>
      <dgm:spPr/>
    </dgm:pt>
    <dgm:pt modelId="{4E76C058-76D9-466A-9380-EF531E60D9D9}" type="pres">
      <dgm:prSet presAssocID="{F9502362-5849-4C4E-8C85-2B1F0E2F0838}" presName="FiveNodes_4" presStyleLbl="node1" presStyleIdx="3" presStyleCnt="5">
        <dgm:presLayoutVars>
          <dgm:bulletEnabled val="1"/>
        </dgm:presLayoutVars>
      </dgm:prSet>
      <dgm:spPr/>
    </dgm:pt>
    <dgm:pt modelId="{742A9984-A6F7-4F00-A7B8-85617F55D537}" type="pres">
      <dgm:prSet presAssocID="{F9502362-5849-4C4E-8C85-2B1F0E2F0838}" presName="FiveNodes_5" presStyleLbl="node1" presStyleIdx="4" presStyleCnt="5">
        <dgm:presLayoutVars>
          <dgm:bulletEnabled val="1"/>
        </dgm:presLayoutVars>
      </dgm:prSet>
      <dgm:spPr/>
    </dgm:pt>
    <dgm:pt modelId="{0FF06C19-93EB-4D5B-AD27-FD2A313A002A}" type="pres">
      <dgm:prSet presAssocID="{F9502362-5849-4C4E-8C85-2B1F0E2F0838}" presName="FiveConn_1-2" presStyleLbl="fgAccFollowNode1" presStyleIdx="0" presStyleCnt="4">
        <dgm:presLayoutVars>
          <dgm:bulletEnabled val="1"/>
        </dgm:presLayoutVars>
      </dgm:prSet>
      <dgm:spPr/>
    </dgm:pt>
    <dgm:pt modelId="{6987373E-E1C1-49CD-BB5B-F55EE69554F9}" type="pres">
      <dgm:prSet presAssocID="{F9502362-5849-4C4E-8C85-2B1F0E2F0838}" presName="FiveConn_2-3" presStyleLbl="fgAccFollowNode1" presStyleIdx="1" presStyleCnt="4">
        <dgm:presLayoutVars>
          <dgm:bulletEnabled val="1"/>
        </dgm:presLayoutVars>
      </dgm:prSet>
      <dgm:spPr/>
    </dgm:pt>
    <dgm:pt modelId="{85F13ED9-502A-43C6-A96A-D5F669DB89A3}" type="pres">
      <dgm:prSet presAssocID="{F9502362-5849-4C4E-8C85-2B1F0E2F0838}" presName="FiveConn_3-4" presStyleLbl="fgAccFollowNode1" presStyleIdx="2" presStyleCnt="4">
        <dgm:presLayoutVars>
          <dgm:bulletEnabled val="1"/>
        </dgm:presLayoutVars>
      </dgm:prSet>
      <dgm:spPr/>
    </dgm:pt>
    <dgm:pt modelId="{3F08A8A0-3CBB-4B9F-9486-3F2D2F2A7CAD}" type="pres">
      <dgm:prSet presAssocID="{F9502362-5849-4C4E-8C85-2B1F0E2F0838}" presName="FiveConn_4-5" presStyleLbl="fgAccFollowNode1" presStyleIdx="3" presStyleCnt="4">
        <dgm:presLayoutVars>
          <dgm:bulletEnabled val="1"/>
        </dgm:presLayoutVars>
      </dgm:prSet>
      <dgm:spPr/>
    </dgm:pt>
    <dgm:pt modelId="{58CF36B0-42FF-4E71-9264-157C69EE21DF}" type="pres">
      <dgm:prSet presAssocID="{F9502362-5849-4C4E-8C85-2B1F0E2F0838}" presName="FiveNodes_1_text" presStyleLbl="node1" presStyleIdx="4" presStyleCnt="5">
        <dgm:presLayoutVars>
          <dgm:bulletEnabled val="1"/>
        </dgm:presLayoutVars>
      </dgm:prSet>
      <dgm:spPr/>
    </dgm:pt>
    <dgm:pt modelId="{25DA1AE9-FDC0-4ADD-859C-3E7D2889B4C9}" type="pres">
      <dgm:prSet presAssocID="{F9502362-5849-4C4E-8C85-2B1F0E2F0838}" presName="FiveNodes_2_text" presStyleLbl="node1" presStyleIdx="4" presStyleCnt="5">
        <dgm:presLayoutVars>
          <dgm:bulletEnabled val="1"/>
        </dgm:presLayoutVars>
      </dgm:prSet>
      <dgm:spPr/>
    </dgm:pt>
    <dgm:pt modelId="{1035100F-921A-41AB-AE68-D1236D937F30}" type="pres">
      <dgm:prSet presAssocID="{F9502362-5849-4C4E-8C85-2B1F0E2F0838}" presName="FiveNodes_3_text" presStyleLbl="node1" presStyleIdx="4" presStyleCnt="5">
        <dgm:presLayoutVars>
          <dgm:bulletEnabled val="1"/>
        </dgm:presLayoutVars>
      </dgm:prSet>
      <dgm:spPr/>
    </dgm:pt>
    <dgm:pt modelId="{A25DD9D2-E638-4A2E-A13B-D0841BE8432A}" type="pres">
      <dgm:prSet presAssocID="{F9502362-5849-4C4E-8C85-2B1F0E2F0838}" presName="FiveNodes_4_text" presStyleLbl="node1" presStyleIdx="4" presStyleCnt="5">
        <dgm:presLayoutVars>
          <dgm:bulletEnabled val="1"/>
        </dgm:presLayoutVars>
      </dgm:prSet>
      <dgm:spPr/>
    </dgm:pt>
    <dgm:pt modelId="{BF30AF3C-3112-4565-AD16-FB40ACFBBB0B}" type="pres">
      <dgm:prSet presAssocID="{F9502362-5849-4C4E-8C85-2B1F0E2F0838}" presName="FiveNodes_5_text" presStyleLbl="node1" presStyleIdx="4" presStyleCnt="5">
        <dgm:presLayoutVars>
          <dgm:bulletEnabled val="1"/>
        </dgm:presLayoutVars>
      </dgm:prSet>
      <dgm:spPr/>
    </dgm:pt>
  </dgm:ptLst>
  <dgm:cxnLst>
    <dgm:cxn modelId="{2EB88F00-7C0C-47C7-B6B9-8935ABA5CA58}" type="presOf" srcId="{D61E3696-3052-4A0D-9BDB-3934369D4F20}" destId="{BF30AF3C-3112-4565-AD16-FB40ACFBBB0B}" srcOrd="1" destOrd="0" presId="urn:microsoft.com/office/officeart/2005/8/layout/vProcess5"/>
    <dgm:cxn modelId="{E44C9F31-4420-40A4-AD5C-0699F0E8E4D8}" type="presOf" srcId="{EC0C5DA2-808B-448A-9899-CD2A1C600D3B}" destId="{58CF36B0-42FF-4E71-9264-157C69EE21DF}" srcOrd="1" destOrd="0" presId="urn:microsoft.com/office/officeart/2005/8/layout/vProcess5"/>
    <dgm:cxn modelId="{96E2663D-3CBE-42F3-94F5-6BA1DE5472A0}" type="presOf" srcId="{A12D3233-6806-4C9E-96BD-EF1308F6689F}" destId="{62B2A30C-88AD-46F5-91BE-F21B7D3AAFA0}" srcOrd="0" destOrd="0" presId="urn:microsoft.com/office/officeart/2005/8/layout/vProcess5"/>
    <dgm:cxn modelId="{39616E67-4A4A-4B03-9747-0256BC5F8F6B}" type="presOf" srcId="{EC0C5DA2-808B-448A-9899-CD2A1C600D3B}" destId="{982906FC-8E97-4C2A-A60C-C7B0B2897EBB}" srcOrd="0" destOrd="0" presId="urn:microsoft.com/office/officeart/2005/8/layout/vProcess5"/>
    <dgm:cxn modelId="{7339734B-E787-413B-8904-026102BAAEBB}" srcId="{F9502362-5849-4C4E-8C85-2B1F0E2F0838}" destId="{A12D3233-6806-4C9E-96BD-EF1308F6689F}" srcOrd="1" destOrd="0" parTransId="{FF1235F7-8E63-41FD-975E-0A1C2E239C7F}" sibTransId="{D95DDF6F-BF4C-45B3-AFBA-563D98624589}"/>
    <dgm:cxn modelId="{5D76A36F-5F38-4E04-AEDB-2F2472AEEC73}" type="presOf" srcId="{49B02520-AA51-4F2C-8946-B60A0BFC9233}" destId="{A25DD9D2-E638-4A2E-A13B-D0841BE8432A}" srcOrd="1" destOrd="0" presId="urn:microsoft.com/office/officeart/2005/8/layout/vProcess5"/>
    <dgm:cxn modelId="{7EE23E51-4B87-444B-B42E-0573FF65F51E}" srcId="{F9502362-5849-4C4E-8C85-2B1F0E2F0838}" destId="{9F5F37AA-00AE-4C8A-AD89-8836560F401B}" srcOrd="2" destOrd="0" parTransId="{C341B138-D3D4-4232-BAA3-675464BAFB5F}" sibTransId="{0C72FE88-130B-43C6-9B35-09D7AC156272}"/>
    <dgm:cxn modelId="{EE2D887B-9A49-44F8-B902-FA7514B5F1BE}" srcId="{F9502362-5849-4C4E-8C85-2B1F0E2F0838}" destId="{49B02520-AA51-4F2C-8946-B60A0BFC9233}" srcOrd="3" destOrd="0" parTransId="{BFC198A4-E8C7-4ECD-8ED1-64ACA9C9A9F5}" sibTransId="{66AF2E04-6EC8-4C17-A609-49E9045C48E0}"/>
    <dgm:cxn modelId="{A8E70EA3-228C-449F-B490-CEB7DC21A8E9}" type="presOf" srcId="{1FCC0B23-E8E4-453D-8639-57871C752FEA}" destId="{0FF06C19-93EB-4D5B-AD27-FD2A313A002A}" srcOrd="0" destOrd="0" presId="urn:microsoft.com/office/officeart/2005/8/layout/vProcess5"/>
    <dgm:cxn modelId="{7858EEB3-7543-408F-A3C1-3ED56BD0D7E7}" type="presOf" srcId="{66AF2E04-6EC8-4C17-A609-49E9045C48E0}" destId="{3F08A8A0-3CBB-4B9F-9486-3F2D2F2A7CAD}" srcOrd="0" destOrd="0" presId="urn:microsoft.com/office/officeart/2005/8/layout/vProcess5"/>
    <dgm:cxn modelId="{122E28B6-D59C-417F-8E43-654FD7E1A741}" type="presOf" srcId="{F9502362-5849-4C4E-8C85-2B1F0E2F0838}" destId="{C54ED350-1891-4CBC-9C46-0C597729937A}" srcOrd="0" destOrd="0" presId="urn:microsoft.com/office/officeart/2005/8/layout/vProcess5"/>
    <dgm:cxn modelId="{EB8584B6-9281-4B2D-95DC-0FDEE0A20A1C}" type="presOf" srcId="{9F5F37AA-00AE-4C8A-AD89-8836560F401B}" destId="{1035100F-921A-41AB-AE68-D1236D937F30}" srcOrd="1" destOrd="0" presId="urn:microsoft.com/office/officeart/2005/8/layout/vProcess5"/>
    <dgm:cxn modelId="{DDD15FBE-FAD2-4125-A412-598DF34F9065}" type="presOf" srcId="{D61E3696-3052-4A0D-9BDB-3934369D4F20}" destId="{742A9984-A6F7-4F00-A7B8-85617F55D537}" srcOrd="0" destOrd="0" presId="urn:microsoft.com/office/officeart/2005/8/layout/vProcess5"/>
    <dgm:cxn modelId="{EC3E6FBE-4008-4BA2-AE50-3B100F9AC224}" type="presOf" srcId="{A12D3233-6806-4C9E-96BD-EF1308F6689F}" destId="{25DA1AE9-FDC0-4ADD-859C-3E7D2889B4C9}" srcOrd="1" destOrd="0" presId="urn:microsoft.com/office/officeart/2005/8/layout/vProcess5"/>
    <dgm:cxn modelId="{BF1799D0-4364-4F8D-BA65-9011B2ABC960}" type="presOf" srcId="{0C72FE88-130B-43C6-9B35-09D7AC156272}" destId="{85F13ED9-502A-43C6-A96A-D5F669DB89A3}" srcOrd="0" destOrd="0" presId="urn:microsoft.com/office/officeart/2005/8/layout/vProcess5"/>
    <dgm:cxn modelId="{081512D5-0027-4B11-8D16-E27F9E7E41DC}" srcId="{F9502362-5849-4C4E-8C85-2B1F0E2F0838}" destId="{EC0C5DA2-808B-448A-9899-CD2A1C600D3B}" srcOrd="0" destOrd="0" parTransId="{3AD61DCD-1B66-49E0-85E5-47034267AD09}" sibTransId="{1FCC0B23-E8E4-453D-8639-57871C752FEA}"/>
    <dgm:cxn modelId="{05233FE1-5C14-4A6F-AB77-6144D5B8D7B8}" srcId="{F9502362-5849-4C4E-8C85-2B1F0E2F0838}" destId="{D61E3696-3052-4A0D-9BDB-3934369D4F20}" srcOrd="4" destOrd="0" parTransId="{E1CAFEF2-17E2-4AC8-9901-EBBE701CC8E8}" sibTransId="{7639675E-17F8-4F70-8CCE-0F35D1D667B4}"/>
    <dgm:cxn modelId="{35A7F5E1-09FB-4824-B570-276E4580720B}" type="presOf" srcId="{D95DDF6F-BF4C-45B3-AFBA-563D98624589}" destId="{6987373E-E1C1-49CD-BB5B-F55EE69554F9}" srcOrd="0" destOrd="0" presId="urn:microsoft.com/office/officeart/2005/8/layout/vProcess5"/>
    <dgm:cxn modelId="{C46555E8-AA8B-4300-A8EA-0615D2B905A3}" type="presOf" srcId="{49B02520-AA51-4F2C-8946-B60A0BFC9233}" destId="{4E76C058-76D9-466A-9380-EF531E60D9D9}" srcOrd="0" destOrd="0" presId="urn:microsoft.com/office/officeart/2005/8/layout/vProcess5"/>
    <dgm:cxn modelId="{737DA1F4-4C8C-401C-B718-043E2E6467EE}" type="presOf" srcId="{9F5F37AA-00AE-4C8A-AD89-8836560F401B}" destId="{9C8D4A24-B65C-453D-A28B-C2BBD8D5D8FA}" srcOrd="0" destOrd="0" presId="urn:microsoft.com/office/officeart/2005/8/layout/vProcess5"/>
    <dgm:cxn modelId="{C30B82A1-F340-4610-8ED8-2031D6B2AB59}" type="presParOf" srcId="{C54ED350-1891-4CBC-9C46-0C597729937A}" destId="{3BECC9D1-DA67-43BD-8D04-1B030518D379}" srcOrd="0" destOrd="0" presId="urn:microsoft.com/office/officeart/2005/8/layout/vProcess5"/>
    <dgm:cxn modelId="{89D450E1-7B94-4F13-BD45-CAC9B2F9510A}" type="presParOf" srcId="{C54ED350-1891-4CBC-9C46-0C597729937A}" destId="{982906FC-8E97-4C2A-A60C-C7B0B2897EBB}" srcOrd="1" destOrd="0" presId="urn:microsoft.com/office/officeart/2005/8/layout/vProcess5"/>
    <dgm:cxn modelId="{5082DDD5-1F46-4375-BAE3-2727AB7B19C8}" type="presParOf" srcId="{C54ED350-1891-4CBC-9C46-0C597729937A}" destId="{62B2A30C-88AD-46F5-91BE-F21B7D3AAFA0}" srcOrd="2" destOrd="0" presId="urn:microsoft.com/office/officeart/2005/8/layout/vProcess5"/>
    <dgm:cxn modelId="{D49B1DD7-CB09-4D12-B270-C72E83ACDF84}" type="presParOf" srcId="{C54ED350-1891-4CBC-9C46-0C597729937A}" destId="{9C8D4A24-B65C-453D-A28B-C2BBD8D5D8FA}" srcOrd="3" destOrd="0" presId="urn:microsoft.com/office/officeart/2005/8/layout/vProcess5"/>
    <dgm:cxn modelId="{09911CF6-96A5-4C38-925F-23CCC3AAD5FB}" type="presParOf" srcId="{C54ED350-1891-4CBC-9C46-0C597729937A}" destId="{4E76C058-76D9-466A-9380-EF531E60D9D9}" srcOrd="4" destOrd="0" presId="urn:microsoft.com/office/officeart/2005/8/layout/vProcess5"/>
    <dgm:cxn modelId="{C765EEE7-CBB6-492B-8F99-E3DF7135F7B0}" type="presParOf" srcId="{C54ED350-1891-4CBC-9C46-0C597729937A}" destId="{742A9984-A6F7-4F00-A7B8-85617F55D537}" srcOrd="5" destOrd="0" presId="urn:microsoft.com/office/officeart/2005/8/layout/vProcess5"/>
    <dgm:cxn modelId="{81AD8F62-7C9F-40D1-892D-F65DA606D63B}" type="presParOf" srcId="{C54ED350-1891-4CBC-9C46-0C597729937A}" destId="{0FF06C19-93EB-4D5B-AD27-FD2A313A002A}" srcOrd="6" destOrd="0" presId="urn:microsoft.com/office/officeart/2005/8/layout/vProcess5"/>
    <dgm:cxn modelId="{19644589-FBB0-4C6C-8EB6-B2094F58EACF}" type="presParOf" srcId="{C54ED350-1891-4CBC-9C46-0C597729937A}" destId="{6987373E-E1C1-49CD-BB5B-F55EE69554F9}" srcOrd="7" destOrd="0" presId="urn:microsoft.com/office/officeart/2005/8/layout/vProcess5"/>
    <dgm:cxn modelId="{8DCEA99C-7126-4F93-BA48-362243132911}" type="presParOf" srcId="{C54ED350-1891-4CBC-9C46-0C597729937A}" destId="{85F13ED9-502A-43C6-A96A-D5F669DB89A3}" srcOrd="8" destOrd="0" presId="urn:microsoft.com/office/officeart/2005/8/layout/vProcess5"/>
    <dgm:cxn modelId="{D4225A4C-33D3-4441-8B42-C847154B7E81}" type="presParOf" srcId="{C54ED350-1891-4CBC-9C46-0C597729937A}" destId="{3F08A8A0-3CBB-4B9F-9486-3F2D2F2A7CAD}" srcOrd="9" destOrd="0" presId="urn:microsoft.com/office/officeart/2005/8/layout/vProcess5"/>
    <dgm:cxn modelId="{75709D88-C34B-435C-8F5A-9C5824D8B813}" type="presParOf" srcId="{C54ED350-1891-4CBC-9C46-0C597729937A}" destId="{58CF36B0-42FF-4E71-9264-157C69EE21DF}" srcOrd="10" destOrd="0" presId="urn:microsoft.com/office/officeart/2005/8/layout/vProcess5"/>
    <dgm:cxn modelId="{70890E7C-998A-4CC5-829F-5A631BEC5FE9}" type="presParOf" srcId="{C54ED350-1891-4CBC-9C46-0C597729937A}" destId="{25DA1AE9-FDC0-4ADD-859C-3E7D2889B4C9}" srcOrd="11" destOrd="0" presId="urn:microsoft.com/office/officeart/2005/8/layout/vProcess5"/>
    <dgm:cxn modelId="{FD175706-3B39-4EEF-8FC6-7DAEEE0E61E9}" type="presParOf" srcId="{C54ED350-1891-4CBC-9C46-0C597729937A}" destId="{1035100F-921A-41AB-AE68-D1236D937F30}" srcOrd="12" destOrd="0" presId="urn:microsoft.com/office/officeart/2005/8/layout/vProcess5"/>
    <dgm:cxn modelId="{37494DD2-E027-426B-A8A6-45A4978891E8}" type="presParOf" srcId="{C54ED350-1891-4CBC-9C46-0C597729937A}" destId="{A25DD9D2-E638-4A2E-A13B-D0841BE8432A}" srcOrd="13" destOrd="0" presId="urn:microsoft.com/office/officeart/2005/8/layout/vProcess5"/>
    <dgm:cxn modelId="{E26D4095-CA4C-4F8E-BFE1-11CC2F0CE661}" type="presParOf" srcId="{C54ED350-1891-4CBC-9C46-0C597729937A}" destId="{BF30AF3C-3112-4565-AD16-FB40ACFBBB0B}" srcOrd="14"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3786080"/>
        <a:chOff x="0" y="0"/>
        <a:chExt cx="10058400" cy="3786080"/>
      </a:xfrm>
    </dsp:grpSpPr>
    <dsp:sp modelId="{C08C992D-6EEC-497E-B88F-FA6BCE7A6D9E}">
      <dsp:nvSpPr>
        <dsp:cNvPr id="3" name="Rectangles 2"/>
        <dsp:cNvSpPr/>
      </dsp:nvSpPr>
      <dsp:spPr bwMode="white">
        <a:xfrm>
          <a:off x="963848" y="1196"/>
          <a:ext cx="1893317" cy="1135990"/>
        </a:xfrm>
        <a:prstGeom prst="rect">
          <a:avLst/>
        </a:prstGeom>
        <a:solidFill>
          <a:schemeClr val="bg2">
            <a:lumMod val="50000"/>
          </a:schemeClr>
        </a:solidFill>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Overview</a:t>
          </a:r>
        </a:p>
      </dsp:txBody>
      <dsp:txXfrm>
        <a:off x="963848" y="1196"/>
        <a:ext cx="1893317" cy="1135990"/>
      </dsp:txXfrm>
    </dsp:sp>
    <dsp:sp modelId="{0F336EE2-0C4F-4550-B7FC-CE5E4328E9C9}">
      <dsp:nvSpPr>
        <dsp:cNvPr id="4" name="Rectangles 3"/>
        <dsp:cNvSpPr/>
      </dsp:nvSpPr>
      <dsp:spPr bwMode="white">
        <a:xfrm>
          <a:off x="3046497" y="1196"/>
          <a:ext cx="1893317" cy="1135990"/>
        </a:xfrm>
        <a:prstGeom prst="rect">
          <a:avLst/>
        </a:prstGeom>
        <a:solidFill>
          <a:schemeClr val="accent2">
            <a:lumMod val="75000"/>
          </a:schemeClr>
        </a:solidFill>
      </dsp:spPr>
      <dsp:style>
        <a:lnRef idx="2">
          <a:schemeClr val="lt1"/>
        </a:lnRef>
        <a:fillRef idx="1">
          <a:schemeClr val="accent5">
            <a:hueOff val="270000"/>
            <a:satOff val="-2989"/>
            <a:lumOff val="-636"/>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Characteristics</a:t>
          </a:r>
        </a:p>
      </dsp:txBody>
      <dsp:txXfrm>
        <a:off x="3046497" y="1196"/>
        <a:ext cx="1893317" cy="1135990"/>
      </dsp:txXfrm>
    </dsp:sp>
    <dsp:sp modelId="{B8FAE708-A14A-43DC-A451-E37E48CC9980}">
      <dsp:nvSpPr>
        <dsp:cNvPr id="5" name="Rectangles 4"/>
        <dsp:cNvSpPr/>
      </dsp:nvSpPr>
      <dsp:spPr bwMode="white">
        <a:xfrm>
          <a:off x="5129146" y="1196"/>
          <a:ext cx="1893317" cy="1135990"/>
        </a:xfrm>
        <a:prstGeom prst="rect">
          <a:avLst/>
        </a:prstGeom>
        <a:solidFill>
          <a:schemeClr val="accent6">
            <a:lumMod val="50000"/>
          </a:schemeClr>
        </a:solidFill>
      </dsp:spPr>
      <dsp:style>
        <a:lnRef idx="2">
          <a:schemeClr val="lt1"/>
        </a:lnRef>
        <a:fillRef idx="1">
          <a:schemeClr val="accent5">
            <a:hueOff val="540000"/>
            <a:satOff val="-5979"/>
            <a:lumOff val="-1274"/>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Release History</a:t>
          </a:r>
        </a:p>
      </dsp:txBody>
      <dsp:txXfrm>
        <a:off x="5129146" y="1196"/>
        <a:ext cx="1893317" cy="1135990"/>
      </dsp:txXfrm>
    </dsp:sp>
    <dsp:sp modelId="{DE164360-BF79-4291-8C23-6B2AF350185B}">
      <dsp:nvSpPr>
        <dsp:cNvPr id="6" name="Rectangles 5"/>
        <dsp:cNvSpPr/>
      </dsp:nvSpPr>
      <dsp:spPr bwMode="white">
        <a:xfrm>
          <a:off x="7211794" y="1196"/>
          <a:ext cx="1893317" cy="1135990"/>
        </a:xfrm>
        <a:prstGeom prst="rect">
          <a:avLst/>
        </a:prstGeom>
        <a:solidFill>
          <a:schemeClr val="accent3"/>
        </a:solidFill>
      </dsp:spPr>
      <dsp:style>
        <a:lnRef idx="2">
          <a:schemeClr val="lt1"/>
        </a:lnRef>
        <a:fillRef idx="1">
          <a:schemeClr val="accent5">
            <a:hueOff val="810000"/>
            <a:satOff val="-8970"/>
            <a:lumOff val="-1911"/>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Components</a:t>
          </a:r>
        </a:p>
      </dsp:txBody>
      <dsp:txXfrm>
        <a:off x="7211794" y="1196"/>
        <a:ext cx="1893317" cy="1135990"/>
      </dsp:txXfrm>
    </dsp:sp>
    <dsp:sp modelId="{59901A9F-F79A-4B0D-B96E-FB266E3B35F0}">
      <dsp:nvSpPr>
        <dsp:cNvPr id="7" name="Rectangles 6"/>
        <dsp:cNvSpPr/>
      </dsp:nvSpPr>
      <dsp:spPr bwMode="white">
        <a:xfrm>
          <a:off x="963848" y="1325045"/>
          <a:ext cx="1893317" cy="1135990"/>
        </a:xfrm>
        <a:prstGeom prst="rect">
          <a:avLst/>
        </a:prstGeom>
        <a:solidFill>
          <a:schemeClr val="bg2">
            <a:lumMod val="25000"/>
          </a:schemeClr>
        </a:solidFill>
      </dsp:spPr>
      <dsp:style>
        <a:lnRef idx="2">
          <a:schemeClr val="lt1"/>
        </a:lnRef>
        <a:fillRef idx="1">
          <a:schemeClr val="accent5">
            <a:hueOff val="1080000"/>
            <a:satOff val="-11960"/>
            <a:lumOff val="-2548"/>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Languages</a:t>
          </a:r>
        </a:p>
      </dsp:txBody>
      <dsp:txXfrm>
        <a:off x="963848" y="1325045"/>
        <a:ext cx="1893317" cy="1135990"/>
      </dsp:txXfrm>
    </dsp:sp>
    <dsp:sp modelId="{9187F8B8-1881-4849-87E2-BE01E64C6D40}">
      <dsp:nvSpPr>
        <dsp:cNvPr id="8" name="Rectangles 7"/>
        <dsp:cNvSpPr/>
      </dsp:nvSpPr>
      <dsp:spPr bwMode="white">
        <a:xfrm>
          <a:off x="3046497" y="1325045"/>
          <a:ext cx="1893317" cy="1135990"/>
        </a:xfrm>
        <a:prstGeom prst="rect">
          <a:avLst/>
        </a:prstGeom>
        <a:solidFill>
          <a:schemeClr val="tx1"/>
        </a:solidFill>
      </dsp:spPr>
      <dsp:style>
        <a:lnRef idx="2">
          <a:schemeClr val="lt1"/>
        </a:lnRef>
        <a:fillRef idx="1">
          <a:schemeClr val="accent5">
            <a:hueOff val="1350000"/>
            <a:satOff val="-14950"/>
            <a:lumOff val="-3185"/>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Application Types</a:t>
          </a:r>
        </a:p>
      </dsp:txBody>
      <dsp:txXfrm>
        <a:off x="3046497" y="1325045"/>
        <a:ext cx="1893317" cy="1135990"/>
      </dsp:txXfrm>
    </dsp:sp>
    <dsp:sp modelId="{EE757F52-3430-4FCD-9CC9-56C2CF5EDB67}">
      <dsp:nvSpPr>
        <dsp:cNvPr id="9" name="Rectangles 8"/>
        <dsp:cNvSpPr/>
      </dsp:nvSpPr>
      <dsp:spPr bwMode="white">
        <a:xfrm>
          <a:off x="5129146" y="1325045"/>
          <a:ext cx="1893317" cy="1135990"/>
        </a:xfrm>
        <a:prstGeom prst="rect">
          <a:avLst/>
        </a:prstGeom>
        <a:solidFill>
          <a:srgbClr val="C00000"/>
        </a:solidFill>
      </dsp:spPr>
      <dsp:style>
        <a:lnRef idx="2">
          <a:schemeClr val="lt1"/>
        </a:lnRef>
        <a:fillRef idx="1">
          <a:schemeClr val="accent5">
            <a:hueOff val="1620000"/>
            <a:satOff val="-17940"/>
            <a:lumOff val="-3823"/>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IDE</a:t>
          </a:r>
        </a:p>
      </dsp:txBody>
      <dsp:txXfrm>
        <a:off x="5129146" y="1325045"/>
        <a:ext cx="1893317" cy="1135990"/>
      </dsp:txXfrm>
    </dsp:sp>
    <dsp:sp modelId="{E9072C15-D655-4807-BDBF-E7A0D0B8A77D}">
      <dsp:nvSpPr>
        <dsp:cNvPr id="10" name="Rectangles 9"/>
        <dsp:cNvSpPr/>
      </dsp:nvSpPr>
      <dsp:spPr bwMode="white">
        <a:xfrm>
          <a:off x="7211794" y="1325045"/>
          <a:ext cx="1893317" cy="1135990"/>
        </a:xfrm>
        <a:prstGeom prst="rect">
          <a:avLst/>
        </a:prstGeom>
        <a:solidFill>
          <a:schemeClr val="accent5">
            <a:lumMod val="75000"/>
          </a:schemeClr>
        </a:solidFill>
      </dsp:spPr>
      <dsp:style>
        <a:lnRef idx="2">
          <a:schemeClr val="lt1"/>
        </a:lnRef>
        <a:fillRef idx="1">
          <a:schemeClr val="accent5">
            <a:hueOff val="1890000"/>
            <a:satOff val="-20930"/>
            <a:lumOff val="-4460"/>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Deployment Models</a:t>
          </a:r>
        </a:p>
      </dsp:txBody>
      <dsp:txXfrm>
        <a:off x="7211794" y="1325045"/>
        <a:ext cx="1893317" cy="1135990"/>
      </dsp:txXfrm>
    </dsp:sp>
    <dsp:sp modelId="{5580FCAD-CBD7-4FB6-819B-86FECDB457E7}">
      <dsp:nvSpPr>
        <dsp:cNvPr id="11" name="Rectangles 10"/>
        <dsp:cNvSpPr/>
      </dsp:nvSpPr>
      <dsp:spPr bwMode="white">
        <a:xfrm>
          <a:off x="4083769" y="2648893"/>
          <a:ext cx="1893317" cy="1135990"/>
        </a:xfrm>
        <a:prstGeom prst="rect">
          <a:avLst/>
        </a:prstGeom>
        <a:solidFill>
          <a:schemeClr val="accent3">
            <a:lumMod val="75000"/>
          </a:schemeClr>
        </a:solidFill>
      </dsp:spPr>
      <dsp:style>
        <a:lnRef idx="2">
          <a:schemeClr val="lt1"/>
        </a:lnRef>
        <a:fillRef idx="1">
          <a:schemeClr val="accent5">
            <a:hueOff val="2160000"/>
            <a:satOff val="-23921"/>
            <a:lumOff val="-5097"/>
            <a:alpha val="100000"/>
          </a:schemeClr>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t>Execution Models</a:t>
          </a:r>
        </a:p>
      </dsp:txBody>
      <dsp:txXfrm>
        <a:off x="4083769" y="2648893"/>
        <a:ext cx="1893317" cy="11359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54987" cy="4023360"/>
        <a:chOff x="0" y="0"/>
        <a:chExt cx="6454987" cy="4023360"/>
      </a:xfrm>
    </dsp:grpSpPr>
    <dsp:sp modelId="{5557E4A7-2BBA-48AC-A192-48E54966436B}">
      <dsp:nvSpPr>
        <dsp:cNvPr id="3" name="Rectangles 2"/>
        <dsp:cNvSpPr/>
      </dsp:nvSpPr>
      <dsp:spPr bwMode="white">
        <a:xfrm>
          <a:off x="10086" y="-460"/>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Overview</a:t>
          </a:r>
        </a:p>
      </dsp:txBody>
      <dsp:txXfrm>
        <a:off x="10086" y="-460"/>
        <a:ext cx="2014032" cy="1208419"/>
      </dsp:txXfrm>
    </dsp:sp>
    <dsp:sp modelId="{186F6275-BE2B-43C9-8E2F-697F472975F2}">
      <dsp:nvSpPr>
        <dsp:cNvPr id="4" name="Rectangles 3"/>
        <dsp:cNvSpPr/>
      </dsp:nvSpPr>
      <dsp:spPr bwMode="white">
        <a:xfrm>
          <a:off x="2225521" y="-460"/>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Characteristics</a:t>
          </a:r>
        </a:p>
      </dsp:txBody>
      <dsp:txXfrm>
        <a:off x="2225521" y="-460"/>
        <a:ext cx="2014032" cy="1208419"/>
      </dsp:txXfrm>
    </dsp:sp>
    <dsp:sp modelId="{7227D568-BF65-43C9-950A-CF41770CDD4B}">
      <dsp:nvSpPr>
        <dsp:cNvPr id="5" name="Rectangles 4"/>
        <dsp:cNvSpPr/>
      </dsp:nvSpPr>
      <dsp:spPr bwMode="white">
        <a:xfrm>
          <a:off x="4440955" y="-460"/>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Release History</a:t>
          </a:r>
        </a:p>
      </dsp:txBody>
      <dsp:txXfrm>
        <a:off x="4440955" y="-460"/>
        <a:ext cx="2014032" cy="1208419"/>
      </dsp:txXfrm>
    </dsp:sp>
    <dsp:sp modelId="{4BE49588-C370-457E-A383-198C4E847A3A}">
      <dsp:nvSpPr>
        <dsp:cNvPr id="6" name="Rectangles 5"/>
        <dsp:cNvSpPr/>
      </dsp:nvSpPr>
      <dsp:spPr bwMode="white">
        <a:xfrm>
          <a:off x="10086" y="1407471"/>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Components</a:t>
          </a:r>
        </a:p>
      </dsp:txBody>
      <dsp:txXfrm>
        <a:off x="10086" y="1407471"/>
        <a:ext cx="2014032" cy="1208419"/>
      </dsp:txXfrm>
    </dsp:sp>
    <dsp:sp modelId="{02FBF8B8-B2DD-4F32-A352-46988273058F}">
      <dsp:nvSpPr>
        <dsp:cNvPr id="7" name="Rectangles 6"/>
        <dsp:cNvSpPr/>
      </dsp:nvSpPr>
      <dsp:spPr bwMode="white">
        <a:xfrm>
          <a:off x="2225521" y="1407471"/>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Languages</a:t>
          </a:r>
        </a:p>
      </dsp:txBody>
      <dsp:txXfrm>
        <a:off x="2225521" y="1407471"/>
        <a:ext cx="2014032" cy="1208419"/>
      </dsp:txXfrm>
    </dsp:sp>
    <dsp:sp modelId="{38634A23-6059-4FAF-A17E-11A42270093F}">
      <dsp:nvSpPr>
        <dsp:cNvPr id="8" name="Rectangles 7"/>
        <dsp:cNvSpPr/>
      </dsp:nvSpPr>
      <dsp:spPr bwMode="white">
        <a:xfrm>
          <a:off x="4440955" y="1407471"/>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Application Types</a:t>
          </a:r>
        </a:p>
      </dsp:txBody>
      <dsp:txXfrm>
        <a:off x="4440955" y="1407471"/>
        <a:ext cx="2014032" cy="1208419"/>
      </dsp:txXfrm>
    </dsp:sp>
    <dsp:sp modelId="{7FC23F22-8FFC-4E20-BA1D-9349D45CDC21}">
      <dsp:nvSpPr>
        <dsp:cNvPr id="9" name="Rectangles 8"/>
        <dsp:cNvSpPr/>
      </dsp:nvSpPr>
      <dsp:spPr bwMode="white">
        <a:xfrm>
          <a:off x="10086" y="2815402"/>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IDE</a:t>
          </a:r>
        </a:p>
      </dsp:txBody>
      <dsp:txXfrm>
        <a:off x="10086" y="2815402"/>
        <a:ext cx="2014032" cy="1208419"/>
      </dsp:txXfrm>
    </dsp:sp>
    <dsp:sp modelId="{F5049DD7-97F4-4E97-9830-0399959E1F6E}">
      <dsp:nvSpPr>
        <dsp:cNvPr id="10" name="Rectangles 9"/>
        <dsp:cNvSpPr/>
      </dsp:nvSpPr>
      <dsp:spPr bwMode="white">
        <a:xfrm>
          <a:off x="2225521" y="2815402"/>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Deployment Models</a:t>
          </a:r>
        </a:p>
      </dsp:txBody>
      <dsp:txXfrm>
        <a:off x="2225521" y="2815402"/>
        <a:ext cx="2014032" cy="1208419"/>
      </dsp:txXfrm>
    </dsp:sp>
    <dsp:sp modelId="{45659EA7-0F87-4667-BD7B-1E66035B43E2}">
      <dsp:nvSpPr>
        <dsp:cNvPr id="11" name="Rectangles 10"/>
        <dsp:cNvSpPr/>
      </dsp:nvSpPr>
      <dsp:spPr bwMode="white">
        <a:xfrm>
          <a:off x="4440955" y="2815402"/>
          <a:ext cx="2014032" cy="1208419"/>
        </a:xfrm>
        <a:prstGeom prst="rect">
          <a:avLst/>
        </a:prstGeom>
      </dsp:spPr>
      <dsp:style>
        <a:lnRef idx="3">
          <a:schemeClr val="lt1"/>
        </a:lnRef>
        <a:fillRef idx="1">
          <a:schemeClr val="accent3"/>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Execution Models</a:t>
          </a:r>
        </a:p>
      </dsp:txBody>
      <dsp:txXfrm>
        <a:off x="4440955" y="2815402"/>
        <a:ext cx="2014032" cy="1208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4023360"/>
        <a:chOff x="0" y="0"/>
        <a:chExt cx="10058400" cy="4023360"/>
      </a:xfrm>
    </dsp:grpSpPr>
    <dsp:sp modelId="{0197042D-33E2-4AA9-86C2-F8980D386E3C}">
      <dsp:nvSpPr>
        <dsp:cNvPr id="3" name="Rounded Rectangle 2"/>
        <dsp:cNvSpPr/>
      </dsp:nvSpPr>
      <dsp:spPr bwMode="white">
        <a:xfrm>
          <a:off x="0" y="252245"/>
          <a:ext cx="10058400" cy="1717675"/>
        </a:xfrm>
        <a:prstGeom prst="roundRect">
          <a:avLst/>
        </a:prstGeom>
      </dsp:spPr>
      <dsp:style>
        <a:lnRef idx="2">
          <a:schemeClr val="lt1"/>
        </a:lnRef>
        <a:fillRef idx="1">
          <a:schemeClr val="accent1"/>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buNone/>
          </a:pPr>
          <a:r>
            <a:rPr lang="en-US" b="0" i="0">
              <a:solidFill>
                <a:schemeClr val="tx1"/>
              </a:solidFill>
            </a:rPr>
            <a:t>NET Core now known as .NET is a free, open-source, cross-platform development platform created and maintained by Microsoft for building various types of applications for the users. </a:t>
          </a:r>
          <a:endParaRPr lang="en-US" b="0" i="0">
            <a:solidFill>
              <a:schemeClr val="tx1"/>
            </a:solidFill>
          </a:endParaRPr>
        </a:p>
      </dsp:txBody>
      <dsp:txXfrm>
        <a:off x="0" y="252245"/>
        <a:ext cx="10058400" cy="1717675"/>
      </dsp:txXfrm>
    </dsp:sp>
    <dsp:sp modelId="{55B43365-0C9A-4FAE-ADA2-66C8278A9FB4}">
      <dsp:nvSpPr>
        <dsp:cNvPr id="4" name="Rounded Rectangle 3"/>
        <dsp:cNvSpPr/>
      </dsp:nvSpPr>
      <dsp:spPr bwMode="white">
        <a:xfrm>
          <a:off x="0" y="2053440"/>
          <a:ext cx="10058400" cy="1717675"/>
        </a:xfrm>
        <a:prstGeom prst="roundRect">
          <a:avLst/>
        </a:prstGeom>
      </dsp:spPr>
      <dsp:style>
        <a:lnRef idx="2">
          <a:schemeClr val="lt1"/>
        </a:lnRef>
        <a:fillRef idx="1">
          <a:schemeClr val="accent1"/>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buNone/>
          </a:pPr>
          <a:r>
            <a:rPr lang="en-US" b="0" i="0" dirty="0">
              <a:solidFill>
                <a:schemeClr val="tx1"/>
              </a:solidFill>
            </a:rPr>
            <a:t>.NET Core platform is also being maintained by the .NET community on GitHub along with Microsoft.</a:t>
          </a:r>
          <a:endParaRPr lang="en-US" b="0" i="0" dirty="0">
            <a:solidFill>
              <a:schemeClr val="tx1"/>
            </a:solidFill>
          </a:endParaRPr>
        </a:p>
      </dsp:txBody>
      <dsp:txXfrm>
        <a:off x="0" y="2053440"/>
        <a:ext cx="10058400" cy="1717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4023360"/>
        <a:chOff x="0" y="0"/>
        <a:chExt cx="10058400" cy="4023360"/>
      </a:xfrm>
    </dsp:grpSpPr>
    <dsp:sp modelId="{68DE91DF-E056-40CC-8F09-ACF9EC03B29A}">
      <dsp:nvSpPr>
        <dsp:cNvPr id="3" name="Rounded Rectangle 2"/>
        <dsp:cNvSpPr/>
      </dsp:nvSpPr>
      <dsp:spPr bwMode="white">
        <a:xfrm>
          <a:off x="0" y="54212"/>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b="1" dirty="0"/>
            <a:t>Open Source </a:t>
          </a:r>
          <a:r>
            <a:rPr lang="en-US" dirty="0"/>
            <a:t>– MIT &amp; Apache 2 License</a:t>
          </a:r>
        </a:p>
      </dsp:txBody>
      <dsp:txXfrm>
        <a:off x="0" y="54212"/>
        <a:ext cx="10058400" cy="509905"/>
      </dsp:txXfrm>
    </dsp:sp>
    <dsp:sp modelId="{A0CFB648-5001-46EF-8C7D-75112ECE14AC}">
      <dsp:nvSpPr>
        <dsp:cNvPr id="4" name="Rounded Rectangle 3"/>
        <dsp:cNvSpPr/>
      </dsp:nvSpPr>
      <dsp:spPr bwMode="white">
        <a:xfrm>
          <a:off x="0" y="621717"/>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b="1" dirty="0"/>
            <a:t>Cross-</a:t>
          </a:r>
          <a:r>
            <a:rPr lang="en-US" b="1" dirty="0" err="1"/>
            <a:t>Plotform</a:t>
          </a:r>
          <a:r>
            <a:rPr lang="en-US" dirty="0"/>
            <a:t> – Windows, Mac OS, Linux, Android, iOS, </a:t>
          </a:r>
          <a:r>
            <a:rPr lang="en-US" dirty="0" err="1"/>
            <a:t>tvOS</a:t>
          </a:r>
          <a:r>
            <a:rPr lang="en-US" dirty="0"/>
            <a:t>, </a:t>
          </a:r>
          <a:r>
            <a:rPr lang="en-US" dirty="0" err="1"/>
            <a:t>watchOS</a:t>
          </a:r>
          <a:endParaRPr lang="en-US" dirty="0"/>
        </a:p>
      </dsp:txBody>
      <dsp:txXfrm>
        <a:off x="0" y="621717"/>
        <a:ext cx="10058400" cy="509905"/>
      </dsp:txXfrm>
    </dsp:sp>
    <dsp:sp modelId="{A8A25950-67D7-4759-80A7-F9B538DD21C1}">
      <dsp:nvSpPr>
        <dsp:cNvPr id="5" name="Rounded Rectangle 4"/>
        <dsp:cNvSpPr/>
      </dsp:nvSpPr>
      <dsp:spPr bwMode="white">
        <a:xfrm>
          <a:off x="0" y="1189223"/>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b="1" dirty="0"/>
            <a:t>Flexible Deployment Models </a:t>
          </a:r>
          <a:r>
            <a:rPr lang="en-US" dirty="0"/>
            <a:t>– Self Contained, Framework Dependent, </a:t>
          </a:r>
          <a:r>
            <a:rPr lang="en-US" dirty="0" err="1"/>
            <a:t>Dockor</a:t>
          </a:r>
          <a:endParaRPr lang="en-US" dirty="0"/>
        </a:p>
      </dsp:txBody>
      <dsp:txXfrm>
        <a:off x="0" y="1189223"/>
        <a:ext cx="10058400" cy="509905"/>
      </dsp:txXfrm>
    </dsp:sp>
    <dsp:sp modelId="{E5713C10-0734-42CF-AA84-5CB099B00998}">
      <dsp:nvSpPr>
        <dsp:cNvPr id="6" name="Rounded Rectangle 5"/>
        <dsp:cNvSpPr/>
      </dsp:nvSpPr>
      <dsp:spPr bwMode="white">
        <a:xfrm>
          <a:off x="0" y="1756728"/>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1" dirty="0"/>
            <a:t>Consistence across Process Architecture </a:t>
          </a:r>
          <a:r>
            <a:rPr lang="en-IN" dirty="0"/>
            <a:t>– x64, x86, ARM32, ARM64</a:t>
          </a:r>
          <a:endParaRPr lang="en-US" dirty="0"/>
        </a:p>
      </dsp:txBody>
      <dsp:txXfrm>
        <a:off x="0" y="1756728"/>
        <a:ext cx="10058400" cy="509905"/>
      </dsp:txXfrm>
    </dsp:sp>
    <dsp:sp modelId="{09B2E7ED-6A37-4345-907D-068F31DCE14E}">
      <dsp:nvSpPr>
        <dsp:cNvPr id="7" name="Rounded Rectangle 6"/>
        <dsp:cNvSpPr/>
      </dsp:nvSpPr>
      <dsp:spPr bwMode="white">
        <a:xfrm>
          <a:off x="0" y="2324233"/>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1" dirty="0"/>
            <a:t>Modular Architecture </a:t>
          </a:r>
          <a:r>
            <a:rPr lang="en-IN" dirty="0"/>
            <a:t>– NuGet Packages</a:t>
          </a:r>
          <a:endParaRPr lang="en-US" dirty="0"/>
        </a:p>
      </dsp:txBody>
      <dsp:txXfrm>
        <a:off x="0" y="2324233"/>
        <a:ext cx="10058400" cy="509905"/>
      </dsp:txXfrm>
    </dsp:sp>
    <dsp:sp modelId="{E7DAFE50-F1D9-43A6-9CF9-7CEBD25ADCD5}">
      <dsp:nvSpPr>
        <dsp:cNvPr id="8" name="Rounded Rectangle 7"/>
        <dsp:cNvSpPr/>
      </dsp:nvSpPr>
      <dsp:spPr bwMode="white">
        <a:xfrm>
          <a:off x="0" y="2891738"/>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1" dirty="0"/>
            <a:t>Compatibility</a:t>
          </a:r>
          <a:r>
            <a:rPr lang="en-IN" dirty="0"/>
            <a:t> - </a:t>
          </a:r>
          <a:r>
            <a:rPr lang="en-IN" dirty="0" err="1"/>
            <a:t>.Net</a:t>
          </a:r>
          <a:r>
            <a:rPr lang="en-IN" dirty="0"/>
            <a:t> Framework, Xamarin, Mono via </a:t>
          </a:r>
          <a:r>
            <a:rPr lang="en-IN" dirty="0" err="1"/>
            <a:t>.Net</a:t>
          </a:r>
          <a:r>
            <a:rPr lang="en-IN" dirty="0"/>
            <a:t> Standard</a:t>
          </a:r>
          <a:endParaRPr lang="en-US" dirty="0"/>
        </a:p>
      </dsp:txBody>
      <dsp:txXfrm>
        <a:off x="0" y="2891738"/>
        <a:ext cx="10058400" cy="509905"/>
      </dsp:txXfrm>
    </dsp:sp>
    <dsp:sp modelId="{E112C729-3094-4D35-8990-AE5D19017D5C}">
      <dsp:nvSpPr>
        <dsp:cNvPr id="9" name="Rounded Rectangle 8"/>
        <dsp:cNvSpPr/>
      </dsp:nvSpPr>
      <dsp:spPr bwMode="white">
        <a:xfrm>
          <a:off x="0" y="3459243"/>
          <a:ext cx="10058400" cy="509905"/>
        </a:xfrm>
        <a:prstGeom prst="roundRect">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Fast, Lightweight and Friendly</a:t>
          </a:r>
        </a:p>
      </dsp:txBody>
      <dsp:txXfrm>
        <a:off x="0" y="3459243"/>
        <a:ext cx="10058400" cy="50990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3786080"/>
        <a:chOff x="0" y="0"/>
        <a:chExt cx="10058400" cy="3786080"/>
      </a:xfrm>
    </dsp:grpSpPr>
    <dsp:sp modelId="{8BE64495-8345-48D4-A41C-1EF6DEAD826F}">
      <dsp:nvSpPr>
        <dsp:cNvPr id="3" name="Rectangles 2"/>
        <dsp:cNvSpPr/>
      </dsp:nvSpPr>
      <dsp:spPr bwMode="white">
        <a:xfrm>
          <a:off x="0" y="52590"/>
          <a:ext cx="4700187" cy="950400"/>
        </a:xfrm>
        <a:prstGeom prst="rect">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Body>
        <a:bodyPr lIns="234696" tIns="134112" rIns="234696" bIns="134112"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a:t>.Net SDK</a:t>
          </a:r>
        </a:p>
      </dsp:txBody>
      <dsp:txXfrm>
        <a:off x="0" y="52590"/>
        <a:ext cx="4700187" cy="950400"/>
      </dsp:txXfrm>
    </dsp:sp>
    <dsp:sp modelId="{10D32E1A-4E8A-455D-AC5D-F20317ED5F87}">
      <dsp:nvSpPr>
        <dsp:cNvPr id="4" name="Rectangles 3"/>
        <dsp:cNvSpPr/>
      </dsp:nvSpPr>
      <dsp:spPr bwMode="white">
        <a:xfrm>
          <a:off x="0" y="1002990"/>
          <a:ext cx="4700187" cy="2730500"/>
        </a:xfrm>
        <a:prstGeom prst="rect">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lIns="176022" tIns="176022" rIns="234696" bIns="264033"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1">
            <a:lnSpc>
              <a:spcPct val="100000"/>
            </a:lnSpc>
            <a:spcBef>
              <a:spcPct val="0"/>
            </a:spcBef>
            <a:spcAft>
              <a:spcPct val="15000"/>
            </a:spcAft>
            <a:buChar char="•"/>
          </a:pPr>
          <a:r>
            <a:rPr lang="en-US" dirty="0" err="1">
              <a:solidFill>
                <a:schemeClr val="dk1"/>
              </a:solidFill>
            </a:rPr>
            <a:t>.Net</a:t>
          </a:r>
          <a:r>
            <a:rPr lang="en-US" dirty="0">
              <a:solidFill>
                <a:schemeClr val="dk1"/>
              </a:solidFill>
            </a:rPr>
            <a:t> CLI</a:t>
          </a:r>
          <a:endParaRPr lang="en-US" dirty="0">
            <a:solidFill>
              <a:schemeClr val="dk1"/>
            </a:solidFill>
          </a:endParaRPr>
        </a:p>
        <a:p>
          <a:pPr lvl="1">
            <a:lnSpc>
              <a:spcPct val="100000"/>
            </a:lnSpc>
            <a:spcBef>
              <a:spcPct val="0"/>
            </a:spcBef>
            <a:spcAft>
              <a:spcPct val="15000"/>
            </a:spcAft>
            <a:buChar char="•"/>
          </a:pPr>
          <a:r>
            <a:rPr lang="en-US">
              <a:solidFill>
                <a:schemeClr val="dk1"/>
              </a:solidFill>
            </a:rPr>
            <a:t>The dotnet driver</a:t>
          </a:r>
          <a:endParaRPr lang="en-US">
            <a:solidFill>
              <a:schemeClr val="dk1"/>
            </a:solidFill>
          </a:endParaRPr>
        </a:p>
        <a:p>
          <a:pPr lvl="1">
            <a:lnSpc>
              <a:spcPct val="100000"/>
            </a:lnSpc>
            <a:spcBef>
              <a:spcPct val="0"/>
            </a:spcBef>
            <a:spcAft>
              <a:spcPct val="15000"/>
            </a:spcAft>
            <a:buChar char="•"/>
          </a:pPr>
          <a:r>
            <a:rPr lang="en-US">
              <a:solidFill>
                <a:schemeClr val="dk1"/>
              </a:solidFill>
            </a:rPr>
            <a:t>Roslyn</a:t>
          </a:r>
          <a:endParaRPr lang="en-US">
            <a:solidFill>
              <a:schemeClr val="dk1"/>
            </a:solidFill>
          </a:endParaRPr>
        </a:p>
        <a:p>
          <a:pPr lvl="1">
            <a:lnSpc>
              <a:spcPct val="100000"/>
            </a:lnSpc>
            <a:spcBef>
              <a:spcPct val="0"/>
            </a:spcBef>
            <a:spcAft>
              <a:spcPct val="15000"/>
            </a:spcAft>
            <a:buChar char="•"/>
          </a:pPr>
          <a:r>
            <a:rPr lang="en-US">
              <a:solidFill>
                <a:schemeClr val="dk1"/>
              </a:solidFill>
            </a:rPr>
            <a:t>MSBuild</a:t>
          </a:r>
          <a:endParaRPr>
            <a:solidFill>
              <a:schemeClr val="dk1"/>
            </a:solidFill>
          </a:endParaRPr>
        </a:p>
      </dsp:txBody>
      <dsp:txXfrm>
        <a:off x="0" y="1002990"/>
        <a:ext cx="4700187" cy="2730500"/>
      </dsp:txXfrm>
    </dsp:sp>
    <dsp:sp modelId="{1A05DB6D-EBB2-42C2-9AE4-4F57D693C342}">
      <dsp:nvSpPr>
        <dsp:cNvPr id="5" name="Rectangles 4"/>
        <dsp:cNvSpPr/>
      </dsp:nvSpPr>
      <dsp:spPr bwMode="white">
        <a:xfrm>
          <a:off x="5358213" y="52590"/>
          <a:ext cx="4700187" cy="950400"/>
        </a:xfrm>
        <a:prstGeom prst="rect">
          <a:avLst/>
        </a:prstGeom>
      </dsp:spPr>
      <dsp:style>
        <a:lnRef idx="2">
          <a:schemeClr val="accent2">
            <a:hueOff val="0"/>
            <a:satOff val="-27058"/>
            <a:lumOff val="-6666"/>
            <a:alpha val="100000"/>
          </a:schemeClr>
        </a:lnRef>
        <a:fillRef idx="1">
          <a:schemeClr val="accent2">
            <a:hueOff val="0"/>
            <a:satOff val="-27058"/>
            <a:lumOff val="-6666"/>
            <a:alpha val="100000"/>
          </a:schemeClr>
        </a:fillRef>
        <a:effectRef idx="0">
          <a:scrgbClr r="0" g="0" b="0"/>
        </a:effectRef>
        <a:fontRef idx="minor">
          <a:schemeClr val="lt1"/>
        </a:fontRef>
      </dsp:style>
      <dsp:txBody>
        <a:bodyPr lIns="234696" tIns="134112" rIns="234696" bIns="134112"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a:t>.Net Runtime (CLR &amp; JIT)</a:t>
          </a:r>
        </a:p>
      </dsp:txBody>
      <dsp:txXfrm>
        <a:off x="5358213" y="52590"/>
        <a:ext cx="4700187" cy="950400"/>
      </dsp:txXfrm>
    </dsp:sp>
    <dsp:sp modelId="{4B438340-3B21-403B-9743-27CCB7CCA11E}">
      <dsp:nvSpPr>
        <dsp:cNvPr id="6" name="Rectangles 5"/>
        <dsp:cNvSpPr/>
      </dsp:nvSpPr>
      <dsp:spPr bwMode="white">
        <a:xfrm>
          <a:off x="5358213" y="1002990"/>
          <a:ext cx="4700187" cy="2730500"/>
        </a:xfrm>
        <a:prstGeom prst="rect">
          <a:avLst/>
        </a:prstGeom>
      </dsp:spPr>
      <dsp:style>
        <a:lnRef idx="2">
          <a:schemeClr val="accent2">
            <a:tint val="40000"/>
            <a:alpha val="90000"/>
            <a:hueOff val="480000"/>
            <a:satOff val="-24313"/>
            <a:lumOff val="-2744"/>
            <a:alpha val="90196"/>
          </a:schemeClr>
        </a:lnRef>
        <a:fillRef idx="1">
          <a:schemeClr val="accent2">
            <a:tint val="40000"/>
            <a:alpha val="90000"/>
            <a:hueOff val="480000"/>
            <a:satOff val="-24313"/>
            <a:lumOff val="-2744"/>
            <a:alpha val="90196"/>
          </a:schemeClr>
        </a:fillRef>
        <a:effectRef idx="0">
          <a:scrgbClr r="0" g="0" b="0"/>
        </a:effectRef>
        <a:fontRef idx="minor"/>
      </dsp:style>
      <dsp:txBody>
        <a:bodyPr lIns="176022" tIns="176022" rIns="234696" bIns="264033"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1">
            <a:lnSpc>
              <a:spcPct val="100000"/>
            </a:lnSpc>
            <a:spcBef>
              <a:spcPct val="0"/>
            </a:spcBef>
            <a:spcAft>
              <a:spcPct val="15000"/>
            </a:spcAft>
            <a:buChar char="•"/>
          </a:pPr>
          <a:r>
            <a:rPr lang="en-US">
              <a:solidFill>
                <a:schemeClr val="dk1"/>
              </a:solidFill>
            </a:rPr>
            <a:t>Runtime Libraries</a:t>
          </a:r>
          <a:endParaRPr>
            <a:solidFill>
              <a:schemeClr val="dk1"/>
            </a:solidFill>
          </a:endParaRPr>
        </a:p>
      </dsp:txBody>
      <dsp:txXfrm>
        <a:off x="5358213" y="1002990"/>
        <a:ext cx="4700187" cy="2730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41370" cy="2245655"/>
        <a:chOff x="0" y="0"/>
        <a:chExt cx="8841370" cy="2245655"/>
      </a:xfrm>
    </dsp:grpSpPr>
    <dsp:sp modelId="{788CB431-995D-448A-9BAC-E7570CBE7604}">
      <dsp:nvSpPr>
        <dsp:cNvPr id="3" name="Rounded Rectangle 2"/>
        <dsp:cNvSpPr/>
      </dsp:nvSpPr>
      <dsp:spPr bwMode="white">
        <a:xfrm>
          <a:off x="660135" y="842"/>
          <a:ext cx="3030119" cy="192412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660135" y="842"/>
        <a:ext cx="3030119" cy="1924126"/>
      </dsp:txXfrm>
    </dsp:sp>
    <dsp:sp modelId="{516E2CBD-403C-4DFF-8052-8D924D199E4F}">
      <dsp:nvSpPr>
        <dsp:cNvPr id="4" name="Rounded Rectangle 3"/>
        <dsp:cNvSpPr/>
      </dsp:nvSpPr>
      <dsp:spPr bwMode="white">
        <a:xfrm>
          <a:off x="996815" y="320688"/>
          <a:ext cx="3030119" cy="1924126"/>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167640" tIns="167640" rIns="167640" bIns="167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4400" dirty="0">
              <a:solidFill>
                <a:schemeClr val="dk1"/>
              </a:solidFill>
            </a:rPr>
            <a:t>Self-Contained</a:t>
          </a:r>
          <a:endParaRPr lang="en-US" sz="4400" dirty="0">
            <a:solidFill>
              <a:schemeClr val="dk1"/>
            </a:solidFill>
          </a:endParaRPr>
        </a:p>
      </dsp:txBody>
      <dsp:txXfrm>
        <a:off x="996815" y="320688"/>
        <a:ext cx="3030119" cy="1924126"/>
      </dsp:txXfrm>
    </dsp:sp>
    <dsp:sp modelId="{270D7B79-BA87-4DDD-821F-80BD822B42E4}">
      <dsp:nvSpPr>
        <dsp:cNvPr id="5" name="Rounded Rectangle 4"/>
        <dsp:cNvSpPr/>
      </dsp:nvSpPr>
      <dsp:spPr bwMode="white">
        <a:xfrm>
          <a:off x="4363614" y="0"/>
          <a:ext cx="3480940" cy="192412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363614" y="0"/>
        <a:ext cx="3480940" cy="1924126"/>
      </dsp:txXfrm>
    </dsp:sp>
    <dsp:sp modelId="{6CC53F3C-7F65-4F58-9481-4CCFF97DFA3E}">
      <dsp:nvSpPr>
        <dsp:cNvPr id="6" name="Rounded Rectangle 5"/>
        <dsp:cNvSpPr/>
      </dsp:nvSpPr>
      <dsp:spPr bwMode="white">
        <a:xfrm>
          <a:off x="4700294" y="319846"/>
          <a:ext cx="3480940" cy="1924126"/>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167640" tIns="167640" rIns="167640" bIns="167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4400" dirty="0">
              <a:solidFill>
                <a:schemeClr val="dk1"/>
              </a:solidFill>
            </a:rPr>
            <a:t>Framework Dependent</a:t>
          </a:r>
          <a:endParaRPr lang="en-US" sz="4400" dirty="0">
            <a:solidFill>
              <a:schemeClr val="dk1"/>
            </a:solidFill>
          </a:endParaRPr>
        </a:p>
      </dsp:txBody>
      <dsp:txXfrm>
        <a:off x="4700294" y="319846"/>
        <a:ext cx="3480940" cy="1924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3786080"/>
        <a:chOff x="0" y="0"/>
        <a:chExt cx="10058400" cy="3786080"/>
      </a:xfrm>
    </dsp:grpSpPr>
    <dsp:sp modelId="{46EF8740-2116-40E6-8FF6-AD9CDBFF0B93}">
      <dsp:nvSpPr>
        <dsp:cNvPr id="3" name="Rounded Rectangle 2"/>
        <dsp:cNvSpPr/>
      </dsp:nvSpPr>
      <dsp:spPr bwMode="white">
        <a:xfrm>
          <a:off x="0" y="0"/>
          <a:ext cx="10058400" cy="1081737"/>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0"/>
        <a:ext cx="10058400" cy="1081737"/>
      </dsp:txXfrm>
    </dsp:sp>
    <dsp:sp modelId="{22526123-7ADA-4474-B981-511CAE1EDB33}">
      <dsp:nvSpPr>
        <dsp:cNvPr id="4" name="Rectangles 3"/>
        <dsp:cNvSpPr/>
      </dsp:nvSpPr>
      <dsp:spPr bwMode="white">
        <a:xfrm>
          <a:off x="327225" y="243391"/>
          <a:ext cx="594955" cy="594955"/>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327225" y="243391"/>
        <a:ext cx="594955" cy="594955"/>
      </dsp:txXfrm>
    </dsp:sp>
    <dsp:sp modelId="{0A644F02-0AD8-4933-A274-2C0024BC6A24}">
      <dsp:nvSpPr>
        <dsp:cNvPr id="5" name="Rectangles 4"/>
        <dsp:cNvSpPr/>
      </dsp:nvSpPr>
      <dsp:spPr bwMode="white">
        <a:xfrm>
          <a:off x="1249406" y="0"/>
          <a:ext cx="8808994" cy="108173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483" tIns="114483" rIns="114483" bIns="114483"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solidFill>
                <a:schemeClr val="tx1"/>
              </a:solidFill>
            </a:rPr>
            <a:t>A new .NET Compiler Plotform which is based on compiler “As-a-Service”</a:t>
          </a:r>
          <a:endParaRPr>
            <a:solidFill>
              <a:schemeClr val="tx1"/>
            </a:solidFill>
          </a:endParaRPr>
        </a:p>
      </dsp:txBody>
      <dsp:txXfrm>
        <a:off x="1249406" y="0"/>
        <a:ext cx="8808994" cy="1081737"/>
      </dsp:txXfrm>
    </dsp:sp>
    <dsp:sp modelId="{75DDF3FB-11F9-46E4-9CDD-FD239FA2000F}">
      <dsp:nvSpPr>
        <dsp:cNvPr id="6" name="Rounded Rectangle 5"/>
        <dsp:cNvSpPr/>
      </dsp:nvSpPr>
      <dsp:spPr bwMode="white">
        <a:xfrm>
          <a:off x="0" y="1352171"/>
          <a:ext cx="10058400" cy="1081737"/>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1352171"/>
        <a:ext cx="10058400" cy="1081737"/>
      </dsp:txXfrm>
    </dsp:sp>
    <dsp:sp modelId="{F4B7702D-FBB7-41C8-8B1B-F6A2013AA087}">
      <dsp:nvSpPr>
        <dsp:cNvPr id="7" name="Rectangles 6"/>
        <dsp:cNvSpPr/>
      </dsp:nvSpPr>
      <dsp:spPr bwMode="white">
        <a:xfrm>
          <a:off x="327225" y="1595562"/>
          <a:ext cx="594955" cy="59495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327225" y="1595562"/>
        <a:ext cx="594955" cy="594955"/>
      </dsp:txXfrm>
    </dsp:sp>
    <dsp:sp modelId="{73E7326F-4A3D-43D9-9181-F640BA23DADA}">
      <dsp:nvSpPr>
        <dsp:cNvPr id="8" name="Rectangles 7"/>
        <dsp:cNvSpPr/>
      </dsp:nvSpPr>
      <dsp:spPr bwMode="white">
        <a:xfrm>
          <a:off x="1249406" y="1352171"/>
          <a:ext cx="8808994" cy="108173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483" tIns="114483" rIns="114483" bIns="114483"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solidFill>
                <a:schemeClr val="tx1"/>
              </a:solidFill>
            </a:rPr>
            <a:t>An open-source C# and VB.Net compiler with rich code analysis APIs</a:t>
          </a:r>
          <a:endParaRPr>
            <a:solidFill>
              <a:schemeClr val="tx1"/>
            </a:solidFill>
          </a:endParaRPr>
        </a:p>
      </dsp:txBody>
      <dsp:txXfrm>
        <a:off x="1249406" y="1352171"/>
        <a:ext cx="8808994" cy="1081737"/>
      </dsp:txXfrm>
    </dsp:sp>
    <dsp:sp modelId="{D767AD62-9EA0-4F61-8F13-B1A3474D3600}">
      <dsp:nvSpPr>
        <dsp:cNvPr id="9" name="Rounded Rectangle 8"/>
        <dsp:cNvSpPr/>
      </dsp:nvSpPr>
      <dsp:spPr bwMode="white">
        <a:xfrm>
          <a:off x="0" y="2704343"/>
          <a:ext cx="10058400" cy="1081737"/>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704343"/>
        <a:ext cx="10058400" cy="1081737"/>
      </dsp:txXfrm>
    </dsp:sp>
    <dsp:sp modelId="{522B74B8-81CF-4DE6-B5B2-445A5DD4FF93}">
      <dsp:nvSpPr>
        <dsp:cNvPr id="10" name="Rectangles 9"/>
        <dsp:cNvSpPr/>
      </dsp:nvSpPr>
      <dsp:spPr bwMode="white">
        <a:xfrm>
          <a:off x="327225" y="2947734"/>
          <a:ext cx="594955" cy="59495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accent4"/>
        </a:fillRef>
        <a:effectRef idx="0">
          <a:scrgbClr r="0" g="0" b="0"/>
        </a:effectRef>
        <a:fontRef idx="minor">
          <a:schemeClr val="lt1"/>
        </a:fontRef>
      </dsp:style>
      <dsp:txXfrm>
        <a:off x="327225" y="2947734"/>
        <a:ext cx="594955" cy="594955"/>
      </dsp:txXfrm>
    </dsp:sp>
    <dsp:sp modelId="{0D47C33A-4242-45C1-8648-3F3E8D1BF03A}">
      <dsp:nvSpPr>
        <dsp:cNvPr id="11" name="Rectangles 10"/>
        <dsp:cNvSpPr/>
      </dsp:nvSpPr>
      <dsp:spPr bwMode="white">
        <a:xfrm>
          <a:off x="1249406" y="2704343"/>
          <a:ext cx="8808994" cy="108173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483" tIns="114483" rIns="114483" bIns="114483"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solidFill>
                <a:schemeClr val="tx1"/>
              </a:solidFill>
            </a:rPr>
            <a:t>Enables building code anasysis tools with the same APIs that are used by Visual Studio IDE</a:t>
          </a:r>
          <a:endParaRPr>
            <a:solidFill>
              <a:schemeClr val="tx1"/>
            </a:solidFill>
          </a:endParaRPr>
        </a:p>
      </dsp:txBody>
      <dsp:txXfrm>
        <a:off x="1249406" y="2704343"/>
        <a:ext cx="8808994" cy="1081737"/>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4023360"/>
        <a:chOff x="0" y="0"/>
        <a:chExt cx="10058400" cy="4023360"/>
      </a:xfrm>
    </dsp:grpSpPr>
    <dsp:sp modelId="{FA494ED6-9A6B-49C9-8EDC-E63C193FA729}">
      <dsp:nvSpPr>
        <dsp:cNvPr id="3" name="Rounded Rectangle 2"/>
        <dsp:cNvSpPr/>
      </dsp:nvSpPr>
      <dsp:spPr bwMode="white">
        <a:xfrm>
          <a:off x="0" y="18375"/>
          <a:ext cx="10058400" cy="1271270"/>
        </a:xfrm>
        <a:prstGeom prst="roundRect">
          <a:avLst/>
        </a:prstGeom>
      </dsp:spPr>
      <dsp:style>
        <a:lnRef idx="2">
          <a:schemeClr val="lt1"/>
        </a:lnRef>
        <a:fillRef idx="1">
          <a:schemeClr val="accent1"/>
        </a:fillRef>
        <a:effectRef idx="0">
          <a:scrgbClr r="0" g="0" b="0"/>
        </a:effectRef>
        <a:fontRef idx="minor">
          <a:schemeClr val="lt1"/>
        </a:fontRef>
      </dsp:style>
      <dsp:txBody>
        <a:bodyPr lIns="114300" tIns="114300" rIns="114300" bIns="1143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t>Runtime implementation of .NET Core</a:t>
          </a:r>
        </a:p>
      </dsp:txBody>
      <dsp:txXfrm>
        <a:off x="0" y="18375"/>
        <a:ext cx="10058400" cy="1271270"/>
      </dsp:txXfrm>
    </dsp:sp>
    <dsp:sp modelId="{A262CACF-49AD-4BCC-8661-B3C540E9E033}">
      <dsp:nvSpPr>
        <dsp:cNvPr id="4" name="Rounded Rectangle 3"/>
        <dsp:cNvSpPr/>
      </dsp:nvSpPr>
      <dsp:spPr bwMode="white">
        <a:xfrm>
          <a:off x="0" y="1376045"/>
          <a:ext cx="10058400" cy="1271270"/>
        </a:xfrm>
        <a:prstGeom prst="roundRect">
          <a:avLst/>
        </a:prstGeom>
      </dsp:spPr>
      <dsp:style>
        <a:lnRef idx="2">
          <a:schemeClr val="lt1"/>
        </a:lnRef>
        <a:fillRef idx="1">
          <a:schemeClr val="accent1"/>
        </a:fillRef>
        <a:effectRef idx="0">
          <a:scrgbClr r="0" g="0" b="0"/>
        </a:effectRef>
        <a:fontRef idx="minor">
          <a:schemeClr val="lt1"/>
        </a:fontRef>
      </dsp:style>
      <dsp:txBody>
        <a:bodyPr lIns="114300" tIns="114300" rIns="114300" bIns="1143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t>Collection of Technologies and Components like RyuJIT, Garbage Collector, Native Interop, etc</a:t>
          </a:r>
        </a:p>
      </dsp:txBody>
      <dsp:txXfrm>
        <a:off x="0" y="1376045"/>
        <a:ext cx="10058400" cy="1271270"/>
      </dsp:txXfrm>
    </dsp:sp>
    <dsp:sp modelId="{7344603A-1B62-404C-9972-B88CC7704EFA}">
      <dsp:nvSpPr>
        <dsp:cNvPr id="5" name="Rounded Rectangle 4"/>
        <dsp:cNvSpPr/>
      </dsp:nvSpPr>
      <dsp:spPr bwMode="white">
        <a:xfrm>
          <a:off x="0" y="2733715"/>
          <a:ext cx="10058400" cy="1271270"/>
        </a:xfrm>
        <a:prstGeom prst="roundRect">
          <a:avLst/>
        </a:prstGeom>
      </dsp:spPr>
      <dsp:style>
        <a:lnRef idx="2">
          <a:schemeClr val="lt1"/>
        </a:lnRef>
        <a:fillRef idx="1">
          <a:schemeClr val="accent1"/>
        </a:fillRef>
        <a:effectRef idx="0">
          <a:scrgbClr r="0" g="0" b="0"/>
        </a:effectRef>
        <a:fontRef idx="minor">
          <a:schemeClr val="lt1"/>
        </a:fontRef>
      </dsp:style>
      <dsp:txBody>
        <a:bodyPr lIns="114300" tIns="114300" rIns="114300" bIns="1143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t>Cross-Plotform</a:t>
          </a:r>
        </a:p>
      </dsp:txBody>
      <dsp:txXfrm>
        <a:off x="0" y="2733715"/>
        <a:ext cx="10058400" cy="1271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4023360"/>
        <a:chOff x="0" y="0"/>
        <a:chExt cx="10058400" cy="4023360"/>
      </a:xfrm>
    </dsp:grpSpPr>
    <dsp:sp modelId="{6EF10E52-343E-4104-8E53-B6B086E902B2}">
      <dsp:nvSpPr>
        <dsp:cNvPr id="3" name="Rounded Rectangle 2"/>
        <dsp:cNvSpPr/>
      </dsp:nvSpPr>
      <dsp:spPr bwMode="white">
        <a:xfrm>
          <a:off x="0" y="51010"/>
          <a:ext cx="10058400" cy="93281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Next generation Just-In-Time (JIT) compiler for .NET Core</a:t>
          </a:r>
        </a:p>
      </dsp:txBody>
      <dsp:txXfrm>
        <a:off x="0" y="51010"/>
        <a:ext cx="10058400" cy="932815"/>
      </dsp:txXfrm>
    </dsp:sp>
    <dsp:sp modelId="{DA7D609D-DBA3-4ED1-95DF-462724484043}">
      <dsp:nvSpPr>
        <dsp:cNvPr id="4" name="Rounded Rectangle 3"/>
        <dsp:cNvSpPr/>
      </dsp:nvSpPr>
      <dsp:spPr bwMode="white">
        <a:xfrm>
          <a:off x="0" y="1047185"/>
          <a:ext cx="10058400" cy="93281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Supports High-performance JIT architecture, focused on high throughput, JIT compilation</a:t>
          </a:r>
        </a:p>
      </dsp:txBody>
      <dsp:txXfrm>
        <a:off x="0" y="1047185"/>
        <a:ext cx="10058400" cy="932815"/>
      </dsp:txXfrm>
    </dsp:sp>
    <dsp:sp modelId="{E06D1B5C-E489-40DF-B48C-D0FFC4E26470}">
      <dsp:nvSpPr>
        <dsp:cNvPr id="5" name="Rounded Rectangle 4"/>
        <dsp:cNvSpPr/>
      </dsp:nvSpPr>
      <dsp:spPr bwMode="white">
        <a:xfrm>
          <a:off x="0" y="2043360"/>
          <a:ext cx="10058400" cy="93281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The new JIT is twice as fast</a:t>
          </a:r>
        </a:p>
      </dsp:txBody>
      <dsp:txXfrm>
        <a:off x="0" y="2043360"/>
        <a:ext cx="10058400" cy="932815"/>
      </dsp:txXfrm>
    </dsp:sp>
    <dsp:sp modelId="{8F1ED2F0-5F59-497F-8C4E-C080D3A04B80}">
      <dsp:nvSpPr>
        <dsp:cNvPr id="6" name="Rounded Rectangle 5"/>
        <dsp:cNvSpPr/>
      </dsp:nvSpPr>
      <dsp:spPr bwMode="white">
        <a:xfrm>
          <a:off x="0" y="3039535"/>
          <a:ext cx="10058400" cy="932815"/>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Apps compiled with RyuJIT start up to 30 percent faster</a:t>
          </a:r>
        </a:p>
      </dsp:txBody>
      <dsp:txXfrm>
        <a:off x="0" y="3039535"/>
        <a:ext cx="10058400" cy="932815"/>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3786080"/>
        <a:chOff x="0" y="0"/>
        <a:chExt cx="10058400" cy="3786080"/>
      </a:xfrm>
    </dsp:grpSpPr>
    <dsp:sp modelId="{982906FC-8E97-4C2A-A60C-C7B0B2897EBB}">
      <dsp:nvSpPr>
        <dsp:cNvPr id="3" name="Rounded Rectangle 2"/>
        <dsp:cNvSpPr/>
      </dsp:nvSpPr>
      <dsp:spPr bwMode="white">
        <a:xfrm>
          <a:off x="0" y="0"/>
          <a:ext cx="7744968" cy="681494"/>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t>A toolchain for building, developing and publishing .NET Core based applications</a:t>
          </a:r>
        </a:p>
      </dsp:txBody>
      <dsp:txXfrm>
        <a:off x="0" y="0"/>
        <a:ext cx="7744968" cy="681494"/>
      </dsp:txXfrm>
    </dsp:sp>
    <dsp:sp modelId="{62B2A30C-88AD-46F5-91BE-F21B7D3AAFA0}">
      <dsp:nvSpPr>
        <dsp:cNvPr id="4" name="Rounded Rectangle 3"/>
        <dsp:cNvSpPr/>
      </dsp:nvSpPr>
      <dsp:spPr bwMode="white">
        <a:xfrm>
          <a:off x="578358" y="776146"/>
          <a:ext cx="7744968" cy="681494"/>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t>Supports Installation of NuGet Packages</a:t>
          </a:r>
        </a:p>
      </dsp:txBody>
      <dsp:txXfrm>
        <a:off x="578358" y="776146"/>
        <a:ext cx="7744968" cy="681494"/>
      </dsp:txXfrm>
    </dsp:sp>
    <dsp:sp modelId="{9C8D4A24-B65C-453D-A28B-C2BBD8D5D8FA}">
      <dsp:nvSpPr>
        <dsp:cNvPr id="5" name="Rounded Rectangle 4"/>
        <dsp:cNvSpPr/>
      </dsp:nvSpPr>
      <dsp:spPr bwMode="white">
        <a:xfrm>
          <a:off x="1156716" y="1552293"/>
          <a:ext cx="7744968" cy="681494"/>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t>Cross-plotform support</a:t>
          </a:r>
        </a:p>
      </dsp:txBody>
      <dsp:txXfrm>
        <a:off x="1156716" y="1552293"/>
        <a:ext cx="7744968" cy="681494"/>
      </dsp:txXfrm>
    </dsp:sp>
    <dsp:sp modelId="{4E76C058-76D9-466A-9380-EF531E60D9D9}">
      <dsp:nvSpPr>
        <dsp:cNvPr id="6" name="Rounded Rectangle 5"/>
        <dsp:cNvSpPr/>
      </dsp:nvSpPr>
      <dsp:spPr bwMode="white">
        <a:xfrm>
          <a:off x="1735074" y="2328439"/>
          <a:ext cx="7744968" cy="681494"/>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t>Support various commands</a:t>
          </a:r>
        </a:p>
      </dsp:txBody>
      <dsp:txXfrm>
        <a:off x="1735074" y="2328439"/>
        <a:ext cx="7744968" cy="681494"/>
      </dsp:txXfrm>
    </dsp:sp>
    <dsp:sp modelId="{742A9984-A6F7-4F00-A7B8-85617F55D537}">
      <dsp:nvSpPr>
        <dsp:cNvPr id="7" name="Rounded Rectangle 6"/>
        <dsp:cNvSpPr/>
      </dsp:nvSpPr>
      <dsp:spPr bwMode="white">
        <a:xfrm>
          <a:off x="2313432" y="3104586"/>
          <a:ext cx="7744968" cy="681494"/>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Dotnet new, dotnet restore, dotnet run, dotnet build, </a:t>
          </a:r>
          <a:r>
            <a:rPr lang="en-US" dirty="0" err="1"/>
            <a:t>etc</a:t>
          </a:r>
          <a:endParaRPr lang="en-US" dirty="0"/>
        </a:p>
      </dsp:txBody>
      <dsp:txXfrm>
        <a:off x="2313432" y="3104586"/>
        <a:ext cx="7744968" cy="681494"/>
      </dsp:txXfrm>
    </dsp:sp>
    <dsp:sp modelId="{0FF06C19-93EB-4D5B-AD27-FD2A313A002A}">
      <dsp:nvSpPr>
        <dsp:cNvPr id="8" name="Down Arrow 7"/>
        <dsp:cNvSpPr/>
      </dsp:nvSpPr>
      <dsp:spPr bwMode="white">
        <a:xfrm>
          <a:off x="7301997" y="497870"/>
          <a:ext cx="442971" cy="442971"/>
        </a:xfrm>
        <a:prstGeom prst="downArrow">
          <a:avLst>
            <a:gd name="adj1" fmla="val 55000"/>
            <a:gd name="adj2" fmla="val 45000"/>
          </a:avLst>
        </a:prstGeom>
      </dsp:spPr>
      <dsp:style>
        <a:lnRef idx="2">
          <a:schemeClr val="accent2">
            <a:alpha val="90000"/>
            <a:tint val="40000"/>
          </a:schemeClr>
        </a:lnRef>
        <a:fillRef idx="1">
          <a:schemeClr val="accent2">
            <a:alpha val="90000"/>
            <a:tint val="40000"/>
          </a:schemeClr>
        </a:fillRef>
        <a:effectRef idx="0">
          <a:scrgbClr r="0" g="0" b="0"/>
        </a:effectRef>
        <a:fontRef idx="minor"/>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en-US">
            <a:solidFill>
              <a:schemeClr val="dk1"/>
            </a:solidFill>
          </a:endParaRPr>
        </a:p>
      </dsp:txBody>
      <dsp:txXfrm>
        <a:off x="7301997" y="497870"/>
        <a:ext cx="442971" cy="442971"/>
      </dsp:txXfrm>
    </dsp:sp>
    <dsp:sp modelId="{6987373E-E1C1-49CD-BB5B-F55EE69554F9}">
      <dsp:nvSpPr>
        <dsp:cNvPr id="9" name="Down Arrow 8"/>
        <dsp:cNvSpPr/>
      </dsp:nvSpPr>
      <dsp:spPr bwMode="white">
        <a:xfrm>
          <a:off x="7880355" y="1274016"/>
          <a:ext cx="442971" cy="442971"/>
        </a:xfrm>
        <a:prstGeom prst="downArrow">
          <a:avLst>
            <a:gd name="adj1" fmla="val 55000"/>
            <a:gd name="adj2" fmla="val 45000"/>
          </a:avLst>
        </a:prstGeom>
      </dsp:spPr>
      <dsp:style>
        <a:lnRef idx="2">
          <a:schemeClr val="accent2">
            <a:alpha val="90000"/>
            <a:tint val="40000"/>
          </a:schemeClr>
        </a:lnRef>
        <a:fillRef idx="1">
          <a:schemeClr val="accent2">
            <a:alpha val="90000"/>
            <a:tint val="40000"/>
          </a:schemeClr>
        </a:fillRef>
        <a:effectRef idx="0">
          <a:scrgbClr r="0" g="0" b="0"/>
        </a:effectRef>
        <a:fontRef idx="minor"/>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en-US">
            <a:solidFill>
              <a:schemeClr val="dk1"/>
            </a:solidFill>
          </a:endParaRPr>
        </a:p>
      </dsp:txBody>
      <dsp:txXfrm>
        <a:off x="7880355" y="1274016"/>
        <a:ext cx="442971" cy="442971"/>
      </dsp:txXfrm>
    </dsp:sp>
    <dsp:sp modelId="{85F13ED9-502A-43C6-A96A-D5F669DB89A3}">
      <dsp:nvSpPr>
        <dsp:cNvPr id="10" name="Down Arrow 9"/>
        <dsp:cNvSpPr/>
      </dsp:nvSpPr>
      <dsp:spPr bwMode="white">
        <a:xfrm>
          <a:off x="8458713" y="2038804"/>
          <a:ext cx="442971" cy="442971"/>
        </a:xfrm>
        <a:prstGeom prst="downArrow">
          <a:avLst>
            <a:gd name="adj1" fmla="val 55000"/>
            <a:gd name="adj2" fmla="val 45000"/>
          </a:avLst>
        </a:prstGeom>
      </dsp:spPr>
      <dsp:style>
        <a:lnRef idx="2">
          <a:schemeClr val="accent2">
            <a:alpha val="90000"/>
            <a:tint val="40000"/>
          </a:schemeClr>
        </a:lnRef>
        <a:fillRef idx="1">
          <a:schemeClr val="accent2">
            <a:alpha val="90000"/>
            <a:tint val="40000"/>
          </a:schemeClr>
        </a:fillRef>
        <a:effectRef idx="0">
          <a:scrgbClr r="0" g="0" b="0"/>
        </a:effectRef>
        <a:fontRef idx="minor"/>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en-US">
            <a:solidFill>
              <a:schemeClr val="dk1"/>
            </a:solidFill>
          </a:endParaRPr>
        </a:p>
      </dsp:txBody>
      <dsp:txXfrm>
        <a:off x="8458713" y="2038804"/>
        <a:ext cx="442971" cy="442971"/>
      </dsp:txXfrm>
    </dsp:sp>
    <dsp:sp modelId="{3F08A8A0-3CBB-4B9F-9486-3F2D2F2A7CAD}">
      <dsp:nvSpPr>
        <dsp:cNvPr id="11" name="Down Arrow 10"/>
        <dsp:cNvSpPr/>
      </dsp:nvSpPr>
      <dsp:spPr bwMode="white">
        <a:xfrm>
          <a:off x="9037071" y="2822523"/>
          <a:ext cx="442971" cy="442971"/>
        </a:xfrm>
        <a:prstGeom prst="downArrow">
          <a:avLst>
            <a:gd name="adj1" fmla="val 55000"/>
            <a:gd name="adj2" fmla="val 45000"/>
          </a:avLst>
        </a:prstGeom>
      </dsp:spPr>
      <dsp:style>
        <a:lnRef idx="2">
          <a:schemeClr val="accent2">
            <a:alpha val="90000"/>
            <a:tint val="40000"/>
          </a:schemeClr>
        </a:lnRef>
        <a:fillRef idx="1">
          <a:schemeClr val="accent2">
            <a:alpha val="90000"/>
            <a:tint val="40000"/>
          </a:schemeClr>
        </a:fillRef>
        <a:effectRef idx="0">
          <a:scrgbClr r="0" g="0" b="0"/>
        </a:effectRef>
        <a:fontRef idx="minor"/>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en-US">
            <a:solidFill>
              <a:schemeClr val="dk1"/>
            </a:solidFill>
          </a:endParaRPr>
        </a:p>
      </dsp:txBody>
      <dsp:txXfrm>
        <a:off x="9037071" y="2822523"/>
        <a:ext cx="442971" cy="4429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524A6-ECF2-4CE3-B767-2BF140F485F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38283-A6B4-43EA-879D-2A8B631337C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dotnet/core/blob/main/Documentation/core-repos.md"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A3A3A"/>
                </a:solidFill>
                <a:effectLst/>
                <a:latin typeface="-apple-system"/>
              </a:rPr>
              <a:t>.NET Core also provides options for the integrated development environment (IDE) that can be used by developers and IDE for .NET Core includes the following options</a:t>
            </a:r>
            <a:endParaRPr lang="en-US" b="0" i="0" dirty="0">
              <a:solidFill>
                <a:srgbClr val="3A3A3A"/>
              </a:solidFill>
              <a:effectLst/>
              <a:latin typeface="-apple-system"/>
            </a:endParaRPr>
          </a:p>
          <a:p>
            <a:pPr algn="l" fontAlgn="base"/>
            <a:r>
              <a:rPr lang="en-US" b="1" i="0" dirty="0">
                <a:solidFill>
                  <a:srgbClr val="3A3A3A"/>
                </a:solidFill>
                <a:effectLst/>
                <a:latin typeface="-apple-system"/>
              </a:rPr>
              <a:t>Visual Studio</a:t>
            </a:r>
            <a:r>
              <a:rPr lang="en-US" b="0" i="0" dirty="0">
                <a:solidFill>
                  <a:srgbClr val="3A3A3A"/>
                </a:solidFill>
                <a:effectLst/>
                <a:latin typeface="-apple-system"/>
              </a:rPr>
              <a:t> IDE (integrated development environment) can be used for the development of applications using the .NET Core. This is a windows only IDE and provides extensive functionality for development, executing and testing your applications. There are different editions of Visual Studio provided by Microsoft and there is also a community edition that is free for students, open-source contributors, and individuals.</a:t>
            </a:r>
            <a:endParaRPr lang="en-US" b="0" i="0" dirty="0">
              <a:solidFill>
                <a:srgbClr val="3A3A3A"/>
              </a:solidFill>
              <a:effectLst/>
              <a:latin typeface="-apple-system"/>
            </a:endParaRPr>
          </a:p>
          <a:p>
            <a:pPr algn="l" fontAlgn="base"/>
            <a:r>
              <a:rPr lang="en-US" b="1" i="0" dirty="0">
                <a:solidFill>
                  <a:srgbClr val="3A3A3A"/>
                </a:solidFill>
                <a:effectLst/>
                <a:latin typeface="-apple-system"/>
              </a:rPr>
              <a:t>Visual Studio Code</a:t>
            </a:r>
            <a:r>
              <a:rPr lang="en-US" b="0" i="0" dirty="0">
                <a:solidFill>
                  <a:srgbClr val="3A3A3A"/>
                </a:solidFill>
                <a:effectLst/>
                <a:latin typeface="-apple-system"/>
              </a:rPr>
              <a:t> is a code editor provided by Microsoft that can run on Windows, macOS &amp; Linux. There are extensions available for Visual Studio Code for working with .NET Core applications.</a:t>
            </a:r>
            <a:endParaRPr lang="en-US" b="0" i="0" dirty="0">
              <a:solidFill>
                <a:srgbClr val="3A3A3A"/>
              </a:solidFill>
              <a:effectLst/>
              <a:latin typeface="-apple-system"/>
            </a:endParaRPr>
          </a:p>
          <a:p>
            <a:pPr algn="l" fontAlgn="base"/>
            <a:r>
              <a:rPr lang="en-US" b="1" i="0" dirty="0">
                <a:solidFill>
                  <a:srgbClr val="3A3A3A"/>
                </a:solidFill>
                <a:effectLst/>
                <a:latin typeface="-apple-system"/>
              </a:rPr>
              <a:t>Visual Studio for Mac</a:t>
            </a:r>
            <a:r>
              <a:rPr lang="en-US" b="0" i="0" dirty="0">
                <a:solidFill>
                  <a:srgbClr val="3A3A3A"/>
                </a:solidFill>
                <a:effectLst/>
                <a:latin typeface="-apple-system"/>
              </a:rPr>
              <a:t> IDE can be used on macOS only. This can be used to develop .NET Core apps and games for iOS, Android &amp; Web.</a:t>
            </a:r>
            <a:endParaRPr lang="en-US" b="0" i="0" dirty="0">
              <a:solidFill>
                <a:srgbClr val="3A3A3A"/>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A3A3A"/>
                </a:solidFill>
                <a:effectLst/>
                <a:latin typeface="-apple-system"/>
              </a:rPr>
              <a:t>Self-Contained</a:t>
            </a:r>
            <a:r>
              <a:rPr lang="en-US" b="0" i="0" dirty="0">
                <a:solidFill>
                  <a:srgbClr val="3A3A3A"/>
                </a:solidFill>
                <a:effectLst/>
                <a:latin typeface="-apple-system"/>
              </a:rPr>
              <a:t> – In this model, .NET Core application binaries and all of its dependencies including third-party libraries, .NET Core runtime and libraries get deployed along with it. So there is no need for users to install any other runtime of software just install the self-contained .NET Core app to use the application on that machine. Self-contained .NET Core applications are platform-specific.</a:t>
            </a:r>
            <a:endParaRPr lang="en-US" b="0" i="0" dirty="0">
              <a:solidFill>
                <a:srgbClr val="3A3A3A"/>
              </a:solidFill>
              <a:effectLst/>
              <a:latin typeface="-apple-system"/>
            </a:endParaRPr>
          </a:p>
          <a:p>
            <a:pPr algn="l" fontAlgn="base"/>
            <a:r>
              <a:rPr lang="en-US" b="1" i="0" dirty="0">
                <a:solidFill>
                  <a:srgbClr val="3A3A3A"/>
                </a:solidFill>
                <a:effectLst/>
                <a:latin typeface="-apple-system"/>
              </a:rPr>
              <a:t>Framework-Dependent</a:t>
            </a:r>
            <a:r>
              <a:rPr lang="en-US" b="0" i="0" dirty="0">
                <a:solidFill>
                  <a:srgbClr val="3A3A3A"/>
                </a:solidFill>
                <a:effectLst/>
                <a:latin typeface="-apple-system"/>
              </a:rPr>
              <a:t> – In this model just .NET Core application binaries get deployed along with the application and to execute this application users need to separately install the third-party dependencies if any, .NET runtime and libraries. In this model the executables are platform-specific but the assemblies .</a:t>
            </a:r>
            <a:r>
              <a:rPr lang="en-US" b="0" i="0" dirty="0" err="1">
                <a:solidFill>
                  <a:srgbClr val="3A3A3A"/>
                </a:solidFill>
                <a:effectLst/>
                <a:latin typeface="-apple-system"/>
              </a:rPr>
              <a:t>dll</a:t>
            </a:r>
            <a:r>
              <a:rPr lang="en-US" b="0" i="0" dirty="0">
                <a:solidFill>
                  <a:srgbClr val="3A3A3A"/>
                </a:solidFill>
                <a:effectLst/>
                <a:latin typeface="-apple-system"/>
              </a:rPr>
              <a:t> files are cross-platform. Users can install multiple versions of .NET Core runtime side by side to run .NET Core applications targeting different versions of the runtime.</a:t>
            </a:r>
            <a:endParaRPr lang="en-US" b="0" i="0" dirty="0">
              <a:solidFill>
                <a:srgbClr val="3A3A3A"/>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n .NET Core now we have a new series of compilers, like we have Roslyn for C# and VB.</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You can also make use of the new F# 4.1 compiler if you want to use F# with .NET Core.</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Actually these tools are different and we can use Roslyn with .NET Framework as well if we are using C# 6 or later, because C# compiler can only support up to C# 5.</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In .NET Core, we don’t have a framework class libraries (FCL), so a different set of libraries are used and we now have </a:t>
            </a:r>
            <a:r>
              <a:rPr lang="en-US" b="0" i="0" dirty="0" err="1">
                <a:solidFill>
                  <a:srgbClr val="000000"/>
                </a:solidFill>
                <a:effectLst/>
                <a:latin typeface="Arial" panose="020B0604020202020204" pitchFamily="34" charset="0"/>
              </a:rPr>
              <a:t>CoreFx</a:t>
            </a:r>
            <a:r>
              <a:rPr lang="en-US" b="0"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err="1">
                <a:solidFill>
                  <a:srgbClr val="000000"/>
                </a:solidFill>
                <a:effectLst/>
                <a:latin typeface="Arial" panose="020B0604020202020204" pitchFamily="34" charset="0"/>
              </a:rPr>
              <a:t>CoreFx</a:t>
            </a:r>
            <a:r>
              <a:rPr lang="en-US" b="0" i="0" dirty="0">
                <a:solidFill>
                  <a:srgbClr val="000000"/>
                </a:solidFill>
                <a:effectLst/>
                <a:latin typeface="Arial" panose="020B0604020202020204" pitchFamily="34" charset="0"/>
              </a:rPr>
              <a:t> is the reimplementation of the class libraries for .NET Core.</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We also have a new run time with .NET Core known as </a:t>
            </a:r>
            <a:r>
              <a:rPr lang="en-US" b="0" i="0" dirty="0" err="1">
                <a:solidFill>
                  <a:srgbClr val="000000"/>
                </a:solidFill>
                <a:effectLst/>
                <a:latin typeface="Arial" panose="020B0604020202020204" pitchFamily="34" charset="0"/>
              </a:rPr>
              <a:t>CoreCLR</a:t>
            </a:r>
            <a:r>
              <a:rPr lang="en-US" b="0" i="0" dirty="0">
                <a:solidFill>
                  <a:srgbClr val="000000"/>
                </a:solidFill>
                <a:effectLst/>
                <a:latin typeface="Arial" panose="020B0604020202020204" pitchFamily="34" charset="0"/>
              </a:rPr>
              <a:t> and leverages a JIT Compiler.</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Now the question is why do we have the reimplementation of all these components that we already have in .NET framework.</a:t>
            </a: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So the answer is the same as why Microsoft implemented .NET Core.</a:t>
            </a:r>
            <a:endParaRPr lang="en-US" b="0" i="0" dirty="0">
              <a:solidFill>
                <a:srgbClr val="000000"/>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A3A3A"/>
                </a:solidFill>
                <a:effectLst/>
                <a:latin typeface="-apple-system"/>
              </a:rPr>
              <a:t>NET Core has been developed from scratch to make it a lightweight, cross-platform, modular and fast Framework. To reduce the memory footprint of applications in .NET Core by default the application contains only the core features to run the application and other features are optional/additional which you can add based on your requirements.</a:t>
            </a:r>
            <a:endParaRPr lang="en-US" b="0" i="0" dirty="0">
              <a:solidFill>
                <a:srgbClr val="3A3A3A"/>
              </a:solidFill>
              <a:effectLst/>
              <a:latin typeface="-apple-system"/>
            </a:endParaRPr>
          </a:p>
          <a:p>
            <a:pPr algn="l" fontAlgn="base"/>
            <a:r>
              <a:rPr lang="en-US" b="0" i="0" dirty="0">
                <a:solidFill>
                  <a:srgbClr val="3A3A3A"/>
                </a:solidFill>
                <a:effectLst/>
                <a:latin typeface="-apple-system"/>
              </a:rPr>
              <a:t>.NET Core was developed to overcome the limitation of the .NET framework of being able to run only on Windows. The .NET Core also supports more variety of applications targeting different platforms as compared to the .NET Framework.</a:t>
            </a:r>
            <a:endParaRPr lang="en-US" b="0" i="0" dirty="0">
              <a:solidFill>
                <a:srgbClr val="3A3A3A"/>
              </a:solidFill>
              <a:effectLst/>
              <a:latin typeface="-apple-system"/>
            </a:endParaRPr>
          </a:p>
          <a:p>
            <a:pPr algn="l" fontAlgn="base"/>
            <a:r>
              <a:rPr lang="en-US" b="0" i="0" dirty="0">
                <a:solidFill>
                  <a:srgbClr val="3A3A3A"/>
                </a:solidFill>
                <a:effectLst/>
                <a:latin typeface="-apple-system"/>
              </a:rPr>
              <a:t>When you develop applications with .NET Core then no matter which type of application you are building your code and project files will feel the same. The runtime, base API and language capabilities are also the same irrespective of the type of application being developed.</a:t>
            </a:r>
            <a:endParaRPr lang="en-US" b="0" i="0" dirty="0">
              <a:solidFill>
                <a:srgbClr val="3A3A3A"/>
              </a:solidFill>
              <a:effectLst/>
              <a:latin typeface="-apple-system"/>
            </a:endParaRPr>
          </a:p>
          <a:p>
            <a:pPr algn="l" fontAlgn="base"/>
            <a:r>
              <a:rPr lang="en-US" b="0" i="0" dirty="0">
                <a:solidFill>
                  <a:srgbClr val="3A3A3A"/>
                </a:solidFill>
                <a:effectLst/>
                <a:latin typeface="-apple-system"/>
              </a:rPr>
              <a:t>.NET Core is supported by Microsoft on Windows, macOS &amp; Linux. Microsoft provides regular updates for security and quality. </a:t>
            </a:r>
            <a:r>
              <a:rPr lang="en-US" b="0" i="0" dirty="0" err="1">
                <a:solidFill>
                  <a:srgbClr val="3A3A3A"/>
                </a:solidFill>
                <a:effectLst/>
                <a:latin typeface="-apple-system"/>
              </a:rPr>
              <a:t>Microsft</a:t>
            </a:r>
            <a:r>
              <a:rPr lang="en-US" b="0" i="0" dirty="0">
                <a:solidFill>
                  <a:srgbClr val="3A3A3A"/>
                </a:solidFill>
                <a:effectLst/>
                <a:latin typeface="-apple-system"/>
              </a:rPr>
              <a:t> makes use of Self-maintained azure servers to test new releases of .NET Core</a:t>
            </a:r>
            <a:endParaRPr lang="en-US" b="0" i="0" dirty="0">
              <a:solidFill>
                <a:srgbClr val="3A3A3A"/>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A3A3A"/>
                </a:solidFill>
                <a:effectLst/>
                <a:latin typeface="-apple-system"/>
              </a:rPr>
              <a:t>.NET Core was written from scratch mainly to provide the following characteristics to the developers</a:t>
            </a:r>
            <a:endParaRPr lang="en-US" b="0" i="0" dirty="0">
              <a:solidFill>
                <a:srgbClr val="3A3A3A"/>
              </a:solidFill>
              <a:effectLst/>
              <a:latin typeface="-apple-system"/>
            </a:endParaRPr>
          </a:p>
          <a:p>
            <a:pPr algn="l" fontAlgn="base"/>
            <a:r>
              <a:rPr lang="en-US" b="1" i="0" dirty="0">
                <a:solidFill>
                  <a:srgbClr val="3A3A3A"/>
                </a:solidFill>
                <a:effectLst/>
                <a:latin typeface="-apple-system"/>
              </a:rPr>
              <a:t>Open Source</a:t>
            </a:r>
            <a:r>
              <a:rPr lang="en-US" b="0" i="0" dirty="0">
                <a:solidFill>
                  <a:srgbClr val="3A3A3A"/>
                </a:solidFill>
                <a:effectLst/>
                <a:latin typeface="-apple-system"/>
              </a:rPr>
              <a:t> – The .NET Core Framework is open source using MIT &amp; Apache 2 License. The .NET Core is a project of the .NET Foundation. Here is the complete </a:t>
            </a:r>
            <a:r>
              <a:rPr lang="en-US" b="0" i="0" u="none" strike="noStrike" dirty="0">
                <a:solidFill>
                  <a:srgbClr val="0274BE"/>
                </a:solidFill>
                <a:effectLst/>
                <a:latin typeface="-apple-system"/>
                <a:hlinkClick r:id="rId3"/>
              </a:rPr>
              <a:t>list</a:t>
            </a:r>
            <a:r>
              <a:rPr lang="en-US" b="0" i="0" dirty="0">
                <a:solidFill>
                  <a:srgbClr val="3A3A3A"/>
                </a:solidFill>
                <a:effectLst/>
                <a:latin typeface="-apple-system"/>
              </a:rPr>
              <a:t> of .NET repositories on GitHub.</a:t>
            </a:r>
            <a:endParaRPr lang="en-US" b="0" i="0" dirty="0">
              <a:solidFill>
                <a:srgbClr val="3A3A3A"/>
              </a:solidFill>
              <a:effectLst/>
              <a:latin typeface="-apple-system"/>
            </a:endParaRPr>
          </a:p>
          <a:p>
            <a:pPr algn="l" fontAlgn="base"/>
            <a:r>
              <a:rPr lang="en-US" b="1" i="0" dirty="0">
                <a:solidFill>
                  <a:srgbClr val="3A3A3A"/>
                </a:solidFill>
                <a:effectLst/>
                <a:latin typeface="-apple-system"/>
              </a:rPr>
              <a:t>Cross-Platform</a:t>
            </a:r>
            <a:r>
              <a:rPr lang="en-US" b="0" i="0" dirty="0">
                <a:solidFill>
                  <a:srgbClr val="3A3A3A"/>
                </a:solidFill>
                <a:effectLst/>
                <a:latin typeface="-apple-system"/>
              </a:rPr>
              <a:t> – The .NET Core can be used to create applications for many platforms such as Windows, macOS, Linux, Android, iOS, </a:t>
            </a:r>
            <a:r>
              <a:rPr lang="en-US" b="0" i="0" dirty="0" err="1">
                <a:solidFill>
                  <a:srgbClr val="3A3A3A"/>
                </a:solidFill>
                <a:effectLst/>
                <a:latin typeface="-apple-system"/>
              </a:rPr>
              <a:t>tvOS</a:t>
            </a:r>
            <a:r>
              <a:rPr lang="en-US" b="0" i="0" dirty="0">
                <a:solidFill>
                  <a:srgbClr val="3A3A3A"/>
                </a:solidFill>
                <a:effectLst/>
                <a:latin typeface="-apple-system"/>
              </a:rPr>
              <a:t> and </a:t>
            </a:r>
            <a:r>
              <a:rPr lang="en-US" b="0" i="0" dirty="0" err="1">
                <a:solidFill>
                  <a:srgbClr val="3A3A3A"/>
                </a:solidFill>
                <a:effectLst/>
                <a:latin typeface="-apple-system"/>
              </a:rPr>
              <a:t>watchOS</a:t>
            </a:r>
            <a:r>
              <a:rPr lang="en-US" b="0" i="0" dirty="0">
                <a:solidFill>
                  <a:srgbClr val="3A3A3A"/>
                </a:solidFill>
                <a:effectLst/>
                <a:latin typeface="-apple-system"/>
              </a:rPr>
              <a:t>. The .NET Core also allows you to use platform-specific APIs of the operating system.</a:t>
            </a:r>
            <a:endParaRPr lang="en-US" b="0" i="0" dirty="0">
              <a:solidFill>
                <a:srgbClr val="3A3A3A"/>
              </a:solidFill>
              <a:effectLst/>
              <a:latin typeface="-apple-system"/>
            </a:endParaRPr>
          </a:p>
          <a:p>
            <a:pPr algn="l" fontAlgn="base"/>
            <a:r>
              <a:rPr lang="en-US" b="1" i="0" dirty="0">
                <a:solidFill>
                  <a:srgbClr val="3A3A3A"/>
                </a:solidFill>
                <a:effectLst/>
                <a:latin typeface="-apple-system"/>
              </a:rPr>
              <a:t>Flexible Deployment</a:t>
            </a:r>
            <a:r>
              <a:rPr lang="en-US" b="0" i="0" dirty="0">
                <a:solidFill>
                  <a:srgbClr val="3A3A3A"/>
                </a:solidFill>
                <a:effectLst/>
                <a:latin typeface="-apple-system"/>
              </a:rPr>
              <a:t> </a:t>
            </a:r>
            <a:r>
              <a:rPr lang="en-US" b="1" i="0" dirty="0">
                <a:solidFill>
                  <a:srgbClr val="3A3A3A"/>
                </a:solidFill>
                <a:effectLst/>
                <a:latin typeface="-apple-system"/>
              </a:rPr>
              <a:t>Models</a:t>
            </a:r>
            <a:r>
              <a:rPr lang="en-US" b="0" i="0" dirty="0">
                <a:solidFill>
                  <a:srgbClr val="3A3A3A"/>
                </a:solidFill>
                <a:effectLst/>
                <a:latin typeface="-apple-system"/>
              </a:rPr>
              <a:t> – .NET Core applications can be deployed as either self-contained apps that include both the .NET Core runtime and libraries or as framework-dependent apps that require the .NET runtime and libraries to be installed on the user machine. The .NET Core applications can also be installed using Docker containers.</a:t>
            </a:r>
            <a:endParaRPr lang="en-US" b="0" i="0" dirty="0">
              <a:solidFill>
                <a:srgbClr val="3A3A3A"/>
              </a:solidFill>
              <a:effectLst/>
              <a:latin typeface="-apple-system"/>
            </a:endParaRPr>
          </a:p>
          <a:p>
            <a:pPr algn="l" fontAlgn="base"/>
            <a:r>
              <a:rPr lang="en-US" b="1" i="0" dirty="0">
                <a:solidFill>
                  <a:srgbClr val="3A3A3A"/>
                </a:solidFill>
                <a:effectLst/>
                <a:latin typeface="-apple-system"/>
              </a:rPr>
              <a:t>Consistent across Processor Architectures</a:t>
            </a:r>
            <a:r>
              <a:rPr lang="en-US" b="0" i="0" dirty="0">
                <a:solidFill>
                  <a:srgbClr val="3A3A3A"/>
                </a:solidFill>
                <a:effectLst/>
                <a:latin typeface="-apple-system"/>
              </a:rPr>
              <a:t> – The .NET Core runs your applications with the same </a:t>
            </a:r>
            <a:r>
              <a:rPr lang="en-US" b="0" i="0" dirty="0" err="1">
                <a:solidFill>
                  <a:srgbClr val="3A3A3A"/>
                </a:solidFill>
                <a:effectLst/>
                <a:latin typeface="-apple-system"/>
              </a:rPr>
              <a:t>behaviour</a:t>
            </a:r>
            <a:r>
              <a:rPr lang="en-US" b="0" i="0" dirty="0">
                <a:solidFill>
                  <a:srgbClr val="3A3A3A"/>
                </a:solidFill>
                <a:effectLst/>
                <a:latin typeface="-apple-system"/>
              </a:rPr>
              <a:t> on multiple processor architectures including x64, x86, ARM32 and ARM64.</a:t>
            </a:r>
            <a:endParaRPr lang="en-US" b="0" i="0" dirty="0">
              <a:solidFill>
                <a:srgbClr val="3A3A3A"/>
              </a:solidFill>
              <a:effectLst/>
              <a:latin typeface="-apple-system"/>
            </a:endParaRPr>
          </a:p>
          <a:p>
            <a:pPr algn="l" fontAlgn="base"/>
            <a:r>
              <a:rPr lang="en-US" b="1" i="0" dirty="0">
                <a:solidFill>
                  <a:srgbClr val="3A3A3A"/>
                </a:solidFill>
                <a:effectLst/>
                <a:latin typeface="-apple-system"/>
              </a:rPr>
              <a:t>Modular Architecture</a:t>
            </a:r>
            <a:r>
              <a:rPr lang="en-US" b="0" i="0" dirty="0">
                <a:solidFill>
                  <a:srgbClr val="3A3A3A"/>
                </a:solidFill>
                <a:effectLst/>
                <a:latin typeface="-apple-system"/>
              </a:rPr>
              <a:t> – The .NET Core is divided into modular components known as NuGet packages. These NuGet packages are separated as per the functionality provided by them. You can only include the required NuGet packages as per your requirements and functionality provided by your application. Even the .NET Core library is provided as NuGet packages as this allows you to choose components instead of including the entire .NET Core Framework</a:t>
            </a:r>
            <a:endParaRPr lang="en-US" b="0" i="0" dirty="0">
              <a:solidFill>
                <a:srgbClr val="3A3A3A"/>
              </a:solidFill>
              <a:effectLst/>
              <a:latin typeface="-apple-system"/>
            </a:endParaRPr>
          </a:p>
          <a:p>
            <a:pPr algn="l" fontAlgn="base"/>
            <a:r>
              <a:rPr lang="en-US" b="1" i="0" dirty="0">
                <a:solidFill>
                  <a:srgbClr val="3A3A3A"/>
                </a:solidFill>
                <a:effectLst/>
                <a:latin typeface="-apple-system"/>
              </a:rPr>
              <a:t>Compatibility</a:t>
            </a:r>
            <a:r>
              <a:rPr lang="en-US" b="0" i="0" dirty="0">
                <a:solidFill>
                  <a:srgbClr val="3A3A3A"/>
                </a:solidFill>
                <a:effectLst/>
                <a:latin typeface="-apple-system"/>
              </a:rPr>
              <a:t> – As .NET Standard is the base library for .NET Implementations .NET Core is also compatible with .NET Framework, Xamarin and Mono via .NET Standard.</a:t>
            </a:r>
            <a:endParaRPr lang="en-US" b="0" i="0" dirty="0">
              <a:solidFill>
                <a:srgbClr val="3A3A3A"/>
              </a:solidFill>
              <a:effectLst/>
              <a:latin typeface="-apple-system"/>
            </a:endParaRPr>
          </a:p>
          <a:p>
            <a:pPr algn="l" fontAlgn="base"/>
            <a:endParaRPr lang="en-US" b="0" i="0" dirty="0">
              <a:solidFill>
                <a:srgbClr val="3A3A3A"/>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A3A3A"/>
                </a:solidFill>
                <a:effectLst/>
                <a:latin typeface="-apple-system"/>
              </a:rPr>
              <a:t>.NET Core provides SDK &amp; runtimes to be downloaded &amp; installed to run .NET Core based applications. The .NET Core SDK is more for the developers that contain libraries &amp; tools for developing and running .NET Core applications. The .NET Core runtime is just the execution environment for running .NET Core based applications.</a:t>
            </a:r>
            <a:endParaRPr lang="en-US" b="0" i="0" dirty="0">
              <a:solidFill>
                <a:srgbClr val="3A3A3A"/>
              </a:solidFill>
              <a:effectLst/>
              <a:latin typeface="-apple-system"/>
            </a:endParaRPr>
          </a:p>
          <a:p>
            <a:pPr algn="l" fontAlgn="base"/>
            <a:r>
              <a:rPr lang="en-US" b="0" i="0" dirty="0">
                <a:solidFill>
                  <a:srgbClr val="3A3A3A"/>
                </a:solidFill>
                <a:effectLst/>
                <a:latin typeface="-apple-system"/>
              </a:rPr>
              <a:t>The .NET Core SDK consists of the following components</a:t>
            </a:r>
            <a:endParaRPr lang="en-US" b="0" i="0" dirty="0">
              <a:solidFill>
                <a:srgbClr val="3A3A3A"/>
              </a:solidFill>
              <a:effectLst/>
              <a:latin typeface="-apple-system"/>
            </a:endParaRPr>
          </a:p>
          <a:p>
            <a:pPr algn="l" fontAlgn="base"/>
            <a:r>
              <a:rPr lang="en-US" b="0" i="0" dirty="0">
                <a:solidFill>
                  <a:srgbClr val="3A3A3A"/>
                </a:solidFill>
                <a:effectLst/>
                <a:latin typeface="-apple-system"/>
              </a:rPr>
              <a:t>The </a:t>
            </a:r>
            <a:r>
              <a:rPr lang="en-US" b="1" i="0" dirty="0">
                <a:solidFill>
                  <a:srgbClr val="3A3A3A"/>
                </a:solidFill>
                <a:effectLst/>
                <a:latin typeface="-apple-system"/>
              </a:rPr>
              <a:t>.NET CLI</a:t>
            </a:r>
            <a:r>
              <a:rPr lang="en-US" b="0" i="0" dirty="0">
                <a:solidFill>
                  <a:srgbClr val="3A3A3A"/>
                </a:solidFill>
                <a:effectLst/>
                <a:latin typeface="-apple-system"/>
              </a:rPr>
              <a:t> is the command-line interface tool for the development, testing, &amp; deployment of .NET Core based applications.</a:t>
            </a:r>
            <a:endParaRPr lang="en-US" b="0" i="0" dirty="0">
              <a:solidFill>
                <a:srgbClr val="3A3A3A"/>
              </a:solidFill>
              <a:effectLst/>
              <a:latin typeface="-apple-system"/>
            </a:endParaRPr>
          </a:p>
          <a:p>
            <a:pPr algn="l" fontAlgn="base"/>
            <a:r>
              <a:rPr lang="en-US" b="0" i="0" dirty="0">
                <a:solidFill>
                  <a:srgbClr val="3A3A3A"/>
                </a:solidFill>
                <a:effectLst/>
                <a:latin typeface="-apple-system"/>
              </a:rPr>
              <a:t>The </a:t>
            </a:r>
            <a:r>
              <a:rPr lang="en-US" b="1" i="0" dirty="0">
                <a:solidFill>
                  <a:srgbClr val="3A3A3A"/>
                </a:solidFill>
                <a:effectLst/>
                <a:latin typeface="-apple-system"/>
              </a:rPr>
              <a:t>dotnet driver</a:t>
            </a:r>
            <a:r>
              <a:rPr lang="en-US" b="0" i="0" dirty="0">
                <a:solidFill>
                  <a:srgbClr val="3A3A3A"/>
                </a:solidFill>
                <a:effectLst/>
                <a:latin typeface="-apple-system"/>
              </a:rPr>
              <a:t> is the CLI command (dotnet.exe) that is responsible for executing commands that are provided to it and running framework-dependent applications. You can pass commands to the dotnet driver as shown below</a:t>
            </a:r>
            <a:endParaRPr lang="en-US" b="0" i="0" dirty="0">
              <a:solidFill>
                <a:srgbClr val="3A3A3A"/>
              </a:solidFill>
              <a:effectLst/>
              <a:latin typeface="-apple-system"/>
            </a:endParaRPr>
          </a:p>
          <a:p>
            <a:pPr algn="l" fontAlgn="base"/>
            <a:endParaRPr lang="en-US" dirty="0"/>
          </a:p>
          <a:p>
            <a:pPr algn="l" fontAlgn="base"/>
            <a:r>
              <a:rPr lang="en-US" dirty="0"/>
              <a:t>dotnet build </a:t>
            </a:r>
            <a:endParaRPr lang="en-US" dirty="0"/>
          </a:p>
          <a:p>
            <a:pPr algn="l" fontAlgn="base"/>
            <a:r>
              <a:rPr lang="en-US" dirty="0"/>
              <a:t>dotnet new console </a:t>
            </a:r>
            <a:endParaRPr lang="en-US" dirty="0"/>
          </a:p>
          <a:p>
            <a:pPr algn="l" fontAlgn="base"/>
            <a:r>
              <a:rPr lang="en-US" dirty="0"/>
              <a:t>dotnet –help</a:t>
            </a:r>
            <a:endParaRPr lang="en-US" dirty="0"/>
          </a:p>
          <a:p>
            <a:pPr algn="l" fontAlgn="base"/>
            <a:endParaRPr lang="en-US" b="1" i="0" dirty="0">
              <a:solidFill>
                <a:srgbClr val="3A3A3A"/>
              </a:solidFill>
              <a:effectLst/>
              <a:latin typeface="-apple-system"/>
            </a:endParaRPr>
          </a:p>
          <a:p>
            <a:pPr algn="l" fontAlgn="base"/>
            <a:r>
              <a:rPr lang="en-US" b="1" i="0" dirty="0">
                <a:solidFill>
                  <a:srgbClr val="3A3A3A"/>
                </a:solidFill>
                <a:effectLst/>
                <a:latin typeface="-apple-system"/>
              </a:rPr>
              <a:t>Roslyn</a:t>
            </a:r>
            <a:r>
              <a:rPr lang="en-US" b="0" i="0" dirty="0">
                <a:solidFill>
                  <a:srgbClr val="3A3A3A"/>
                </a:solidFill>
                <a:effectLst/>
                <a:latin typeface="-apple-system"/>
              </a:rPr>
              <a:t> is the programming language compiler</a:t>
            </a:r>
            <a:endParaRPr lang="en-US" b="0" i="0" dirty="0">
              <a:solidFill>
                <a:srgbClr val="3A3A3A"/>
              </a:solidFill>
              <a:effectLst/>
              <a:latin typeface="-apple-system"/>
            </a:endParaRPr>
          </a:p>
          <a:p>
            <a:pPr algn="l" fontAlgn="base"/>
            <a:r>
              <a:rPr lang="en-US" b="0" i="0" dirty="0">
                <a:solidFill>
                  <a:srgbClr val="3A3A3A"/>
                </a:solidFill>
                <a:effectLst/>
                <a:latin typeface="-apple-system"/>
              </a:rPr>
              <a:t>The </a:t>
            </a:r>
            <a:r>
              <a:rPr lang="en-US" b="1" i="0" dirty="0" err="1">
                <a:solidFill>
                  <a:srgbClr val="3A3A3A"/>
                </a:solidFill>
                <a:effectLst/>
                <a:latin typeface="-apple-system"/>
              </a:rPr>
              <a:t>MSBuild</a:t>
            </a:r>
            <a:r>
              <a:rPr lang="en-US" b="0" i="0" dirty="0">
                <a:solidFill>
                  <a:srgbClr val="3A3A3A"/>
                </a:solidFill>
                <a:effectLst/>
                <a:latin typeface="-apple-system"/>
              </a:rPr>
              <a:t> is the build engine used to build .NET Core based applications</a:t>
            </a:r>
            <a:endParaRPr lang="en-US" b="0" i="0" dirty="0">
              <a:solidFill>
                <a:srgbClr val="3A3A3A"/>
              </a:solidFill>
              <a:effectLst/>
              <a:latin typeface="-apple-system"/>
            </a:endParaRPr>
          </a:p>
          <a:p>
            <a:pPr algn="l" fontAlgn="base"/>
            <a:r>
              <a:rPr lang="en-US" b="0" i="0" dirty="0">
                <a:solidFill>
                  <a:srgbClr val="3A3A3A"/>
                </a:solidFill>
                <a:effectLst/>
                <a:latin typeface="-apple-system"/>
              </a:rPr>
              <a:t>The </a:t>
            </a:r>
            <a:r>
              <a:rPr lang="en-US" b="1" i="0" dirty="0">
                <a:solidFill>
                  <a:srgbClr val="3A3A3A"/>
                </a:solidFill>
                <a:effectLst/>
                <a:latin typeface="-apple-system"/>
              </a:rPr>
              <a:t>.NET runtime (CLR &amp; JIT)</a:t>
            </a:r>
            <a:r>
              <a:rPr lang="en-US" b="0" i="0" dirty="0">
                <a:solidFill>
                  <a:srgbClr val="3A3A3A"/>
                </a:solidFill>
                <a:effectLst/>
                <a:latin typeface="-apple-system"/>
              </a:rPr>
              <a:t> provides the execution environment services to .NET Core based applications.</a:t>
            </a:r>
            <a:endParaRPr lang="en-US" b="0" i="0" dirty="0">
              <a:solidFill>
                <a:srgbClr val="3A3A3A"/>
              </a:solidFill>
              <a:effectLst/>
              <a:latin typeface="-apple-system"/>
            </a:endParaRPr>
          </a:p>
          <a:p>
            <a:pPr algn="l" fontAlgn="base"/>
            <a:r>
              <a:rPr lang="en-US" b="0" i="0" dirty="0">
                <a:solidFill>
                  <a:srgbClr val="3A3A3A"/>
                </a:solidFill>
                <a:effectLst/>
                <a:latin typeface="-apple-system"/>
              </a:rPr>
              <a:t>The </a:t>
            </a:r>
            <a:r>
              <a:rPr lang="en-US" b="1" i="0" dirty="0">
                <a:solidFill>
                  <a:srgbClr val="3A3A3A"/>
                </a:solidFill>
                <a:effectLst/>
                <a:latin typeface="-apple-system"/>
              </a:rPr>
              <a:t>Runtime Libraries</a:t>
            </a:r>
            <a:r>
              <a:rPr lang="en-US" b="0" i="0" dirty="0">
                <a:solidFill>
                  <a:srgbClr val="3A3A3A"/>
                </a:solidFill>
                <a:effectLst/>
                <a:latin typeface="-apple-system"/>
              </a:rPr>
              <a:t> provides the type system and a vast set of APIs and types for the development and implementation of the common functionality in your application</a:t>
            </a:r>
            <a:endParaRPr lang="en-US" b="0" i="0" dirty="0">
              <a:solidFill>
                <a:srgbClr val="3A3A3A"/>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8283-A6B4-43EA-879D-2A8B631337C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3AF6E-4E84-4E8E-B594-CECDBD5F641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4D207-7DA9-4449-B4E4-4DE2A357C6B8}"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683AF6E-4E84-4E8E-B594-CECDBD5F641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683AF6E-4E84-4E8E-B594-CECDBD5F641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683AF6E-4E84-4E8E-B594-CECDBD5F641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683AF6E-4E84-4E8E-B594-CECDBD5F641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4D207-7DA9-4449-B4E4-4DE2A357C6B8}"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683AF6E-4E84-4E8E-B594-CECDBD5F641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683AF6E-4E84-4E8E-B594-CECDBD5F641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3AF6E-4E84-4E8E-B594-CECDBD5F641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83AF6E-4E84-4E8E-B594-CECDBD5F641D}"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83AF6E-4E84-4E8E-B594-CECDBD5F641D}"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04D207-7DA9-4449-B4E4-4DE2A357C6B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683AF6E-4E84-4E8E-B594-CECDBD5F641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4D207-7DA9-4449-B4E4-4DE2A357C6B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83AF6E-4E84-4E8E-B594-CECDBD5F641D}"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04D207-7DA9-4449-B4E4-4DE2A357C6B8}"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image" Target="../media/image16.svg"/><Relationship Id="rId6" Type="http://schemas.openxmlformats.org/officeDocument/2006/relationships/image" Target="../media/image15.pn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836504" y="758952"/>
            <a:ext cx="7319175" cy="3566160"/>
          </a:xfrm>
        </p:spPr>
        <p:txBody>
          <a:bodyPr>
            <a:normAutofit/>
          </a:bodyPr>
          <a:lstStyle/>
          <a:p>
            <a:r>
              <a:rPr lang="en-US" sz="7200" dirty="0"/>
              <a:t>Introduction to </a:t>
            </a:r>
            <a:r>
              <a:rPr lang="en-US" sz="7200" dirty="0" err="1"/>
              <a:t>.Net</a:t>
            </a:r>
            <a:r>
              <a:rPr lang="en-US" sz="7200" dirty="0"/>
              <a:t> Core</a:t>
            </a:r>
            <a:endParaRPr lang="en-IN" sz="7200" dirty="0"/>
          </a:p>
        </p:txBody>
      </p:sp>
      <p:sp>
        <p:nvSpPr>
          <p:cNvPr id="3" name="Subtitle 2"/>
          <p:cNvSpPr>
            <a:spLocks noGrp="1"/>
          </p:cNvSpPr>
          <p:nvPr>
            <p:ph type="subTitle" idx="1"/>
          </p:nvPr>
        </p:nvSpPr>
        <p:spPr>
          <a:xfrm>
            <a:off x="3836504" y="4455620"/>
            <a:ext cx="7321946" cy="1143000"/>
          </a:xfrm>
        </p:spPr>
        <p:txBody>
          <a:bodyPr>
            <a:normAutofit/>
          </a:bodyPr>
          <a:lstStyle/>
          <a:p>
            <a:r>
              <a:rPr lang="en-US" dirty="0"/>
              <a:t>Venkat shiva reddy</a:t>
            </a:r>
            <a:endParaRPr lang="en-US" dirty="0"/>
          </a:p>
          <a:p>
            <a:r>
              <a:rPr lang="en-US" dirty="0" err="1"/>
              <a:t>.Net</a:t>
            </a:r>
            <a:r>
              <a:rPr lang="en-US" dirty="0"/>
              <a:t> Evangelist</a:t>
            </a:r>
            <a:endParaRPr lang="en-IN" dirty="0"/>
          </a:p>
        </p:txBody>
      </p:sp>
      <p:pic>
        <p:nvPicPr>
          <p:cNvPr id="7" name="Graphic 6" descr="Computer"/>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9818" y="1944907"/>
            <a:ext cx="2449486" cy="2449486"/>
          </a:xfrm>
          <a:prstGeom prst="rect">
            <a:avLst/>
          </a:prstGeom>
        </p:spPr>
      </p:pic>
      <p:sp>
        <p:nvSpPr>
          <p:cNvPr id="14" name="Rectangle 13"/>
          <p:cNvSpPr>
            <a:spLocks noGrp="1" noRot="1" noChangeAspect="1" noMove="1" noResize="1" noEditPoints="1" noAdjustHandles="1" noChangeArrowheads="1" noChangeShapeType="1" noTextEdit="1"/>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Self-contained executable with .NET Core 3.0 on Windows, Linux and Raspber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48" y="2367156"/>
            <a:ext cx="2867025" cy="1957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err="1"/>
              <a:t>.Net</a:t>
            </a:r>
            <a:r>
              <a:rPr lang="en-US" dirty="0"/>
              <a:t> Core IDE</a:t>
            </a:r>
            <a:endParaRPr lang="en-IN" dirty="0"/>
          </a:p>
        </p:txBody>
      </p:sp>
      <p:pic>
        <p:nvPicPr>
          <p:cNvPr id="1026" name="Picture 2" descr="Visual Studio Download for Free - 2022 Latest Vers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9065" y="2473960"/>
            <a:ext cx="2431415" cy="1216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launches as a snap | Snapcra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005" y="2271713"/>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ual Studio 2019 for Mac - IDE for ma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905" y="2272030"/>
            <a:ext cx="1143000" cy="121158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8412480" y="3689985"/>
            <a:ext cx="2505075" cy="398780"/>
          </a:xfrm>
          <a:prstGeom prst="rect">
            <a:avLst/>
          </a:prstGeom>
          <a:noFill/>
        </p:spPr>
        <p:txBody>
          <a:bodyPr wrap="square" rtlCol="0">
            <a:spAutoFit/>
          </a:bodyPr>
          <a:p>
            <a:r>
              <a:rPr lang="en-US" sz="2000"/>
              <a:t>Visual Studio for Mac</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err="1"/>
              <a:t>.Net</a:t>
            </a:r>
            <a:r>
              <a:rPr lang="en-US" dirty="0"/>
              <a:t> Core Deployment Models</a:t>
            </a:r>
            <a:endParaRPr lang="en-IN" dirty="0"/>
          </a:p>
        </p:txBody>
      </p:sp>
      <p:graphicFrame>
        <p:nvGraphicFramePr>
          <p:cNvPr id="5" name="Content Placeholder 2"/>
          <p:cNvGraphicFramePr>
            <a:graphicFrameLocks noGrp="1"/>
          </p:cNvGraphicFramePr>
          <p:nvPr>
            <p:ph idx="1"/>
          </p:nvPr>
        </p:nvGraphicFramePr>
        <p:xfrm>
          <a:off x="1343608" y="2885443"/>
          <a:ext cx="8841370" cy="22456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1096963" y="1775349"/>
            <a:ext cx="9998074" cy="369332"/>
          </a:xfrm>
          <a:prstGeom prst="rect">
            <a:avLst/>
          </a:prstGeom>
          <a:noFill/>
        </p:spPr>
        <p:txBody>
          <a:bodyPr wrap="square">
            <a:spAutoFit/>
          </a:bodyPr>
          <a:lstStyle/>
          <a:p>
            <a:r>
              <a:rPr lang="en-IN" b="0" i="0" dirty="0">
                <a:solidFill>
                  <a:srgbClr val="3A3A3A"/>
                </a:solidFill>
                <a:effectLst/>
                <a:latin typeface="-apple-system"/>
              </a:rPr>
              <a:t>NET Core provides 2 different models for publishing .NET Core applications</a:t>
            </a:r>
            <a:endParaRPr lang="en-IN" b="0" i="0" dirty="0">
              <a:solidFill>
                <a:srgbClr val="3A3A3A"/>
              </a:solidFill>
              <a:effectLst/>
              <a:latin typeface="-apple-syste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Core Execution Model</a:t>
            </a:r>
            <a:endParaRPr lang="en-IN" dirty="0"/>
          </a:p>
        </p:txBody>
      </p:sp>
      <p:pic>
        <p:nvPicPr>
          <p:cNvPr id="5" name="Picture 4"/>
          <p:cNvPicPr>
            <a:picLocks noChangeAspect="1"/>
          </p:cNvPicPr>
          <p:nvPr/>
        </p:nvPicPr>
        <p:blipFill>
          <a:blip r:embed="rId1"/>
          <a:stretch>
            <a:fillRect/>
          </a:stretch>
        </p:blipFill>
        <p:spPr>
          <a:xfrm>
            <a:off x="3252787" y="2519266"/>
            <a:ext cx="6435959" cy="3654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Roslyn</a:t>
            </a:r>
            <a:r>
              <a:rPr lang="en-US" dirty="0"/>
              <a:t>: </a:t>
            </a:r>
            <a:r>
              <a:rPr lang="en-US" dirty="0" err="1"/>
              <a:t>.Net</a:t>
            </a:r>
            <a:r>
              <a:rPr lang="en-US" dirty="0"/>
              <a:t> Core Language Compiler</a:t>
            </a:r>
            <a:endParaRPr lang="en-IN" dirty="0"/>
          </a:p>
        </p:txBody>
      </p:sp>
      <p:graphicFrame>
        <p:nvGraphicFramePr>
          <p:cNvPr id="5" name="Content Placeholder 2"/>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CLR: .Net Runtime</a:t>
            </a:r>
            <a:endParaRPr lang="en-IN" dirty="0"/>
          </a:p>
        </p:txBody>
      </p:sp>
      <p:graphicFrame>
        <p:nvGraphicFramePr>
          <p:cNvPr id="5" name="Content Placeholder 2"/>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RyuJIT: Just-In-Time Compiler</a:t>
            </a:r>
            <a:endParaRPr lang="en-IN" dirty="0"/>
          </a:p>
        </p:txBody>
      </p:sp>
      <p:graphicFrame>
        <p:nvGraphicFramePr>
          <p:cNvPr id="15" name="Content Placeholder 2"/>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.NET CLI: Command Line Interface</a:t>
            </a:r>
            <a:endParaRPr lang="en-IN" dirty="0"/>
          </a:p>
        </p:txBody>
      </p:sp>
      <p:graphicFrame>
        <p:nvGraphicFramePr>
          <p:cNvPr id="5" name="Content Placeholder 2"/>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err="1"/>
              <a:t>.Net</a:t>
            </a:r>
            <a:r>
              <a:rPr lang="en-US" dirty="0"/>
              <a:t> Core: Summary</a:t>
            </a:r>
            <a:endParaRPr lang="en-IN" dirty="0"/>
          </a:p>
        </p:txBody>
      </p:sp>
      <p:graphicFrame>
        <p:nvGraphicFramePr>
          <p:cNvPr id="5" name="Content Placeholder 2"/>
          <p:cNvGraphicFramePr>
            <a:graphicFrameLocks noGrp="1"/>
          </p:cNvGraphicFramePr>
          <p:nvPr>
            <p:ph idx="1"/>
          </p:nvPr>
        </p:nvGraphicFramePr>
        <p:xfrm>
          <a:off x="1097279" y="1845734"/>
          <a:ext cx="6454987" cy="402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Graphic 3" descr="Badge Question Mark with solid fill"/>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02080" y="2038585"/>
            <a:ext cx="3466476" cy="34664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Key Take Aways</a:t>
            </a:r>
            <a:endParaRPr lang="en-IN" dirty="0"/>
          </a:p>
        </p:txBody>
      </p:sp>
      <p:graphicFrame>
        <p:nvGraphicFramePr>
          <p:cNvPr id="5" name="Content Placeholder 2"/>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 Core Overview</a:t>
            </a:r>
            <a:endParaRPr lang="en-IN" dirty="0"/>
          </a:p>
        </p:txBody>
      </p:sp>
      <p:graphicFrame>
        <p:nvGraphicFramePr>
          <p:cNvPr id="5" name="Content Placeholder 2"/>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A3A3A"/>
                </a:solidFill>
                <a:effectLst/>
                <a:latin typeface="-apple-system"/>
              </a:rPr>
              <a:t>.NET Core Characteristics</a:t>
            </a:r>
            <a:endParaRPr lang="en-IN" dirty="0"/>
          </a:p>
        </p:txBody>
      </p:sp>
      <p:graphicFrame>
        <p:nvGraphicFramePr>
          <p:cNvPr id="5" name="Content Placeholder 2"/>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
            <a:ext cx="10058400" cy="868045"/>
          </a:xfrm>
        </p:spPr>
        <p:txBody>
          <a:bodyPr/>
          <a:lstStyle/>
          <a:p>
            <a:r>
              <a:rPr lang="en-US" dirty="0" err="1"/>
              <a:t>.Net</a:t>
            </a:r>
            <a:r>
              <a:rPr lang="en-US" dirty="0"/>
              <a:t> Release History</a:t>
            </a:r>
            <a:endParaRPr lang="en-IN" dirty="0"/>
          </a:p>
        </p:txBody>
      </p:sp>
      <p:pic>
        <p:nvPicPr>
          <p:cNvPr id="100" name="Picture 99"/>
          <p:cNvPicPr/>
          <p:nvPr/>
        </p:nvPicPr>
        <p:blipFill>
          <a:blip r:embed="rId1"/>
          <a:stretch>
            <a:fillRect/>
          </a:stretch>
        </p:blipFill>
        <p:spPr>
          <a:xfrm>
            <a:off x="231775" y="1605915"/>
            <a:ext cx="11769725" cy="463677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err="1"/>
              <a:t>.Net</a:t>
            </a:r>
            <a:r>
              <a:rPr lang="en-US" dirty="0"/>
              <a:t> Core Components</a:t>
            </a:r>
            <a:endParaRPr lang="en-IN" dirty="0"/>
          </a:p>
        </p:txBody>
      </p:sp>
      <p:graphicFrame>
        <p:nvGraphicFramePr>
          <p:cNvPr id="5" name="Content Placeholder 2"/>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err="1"/>
              <a:t>.Net</a:t>
            </a:r>
            <a:r>
              <a:rPr lang="en-US" dirty="0"/>
              <a:t> Core : Languages</a:t>
            </a:r>
            <a:endParaRPr lang="en-IN" dirty="0"/>
          </a:p>
        </p:txBody>
      </p:sp>
      <p:sp>
        <p:nvSpPr>
          <p:cNvPr id="6" name="TextBox 5"/>
          <p:cNvSpPr txBox="1"/>
          <p:nvPr/>
        </p:nvSpPr>
        <p:spPr>
          <a:xfrm>
            <a:off x="1096962" y="4989139"/>
            <a:ext cx="10058399" cy="646331"/>
          </a:xfrm>
          <a:prstGeom prst="rect">
            <a:avLst/>
          </a:prstGeom>
          <a:noFill/>
        </p:spPr>
        <p:txBody>
          <a:bodyPr wrap="square">
            <a:spAutoFit/>
          </a:bodyPr>
          <a:lstStyle/>
          <a:p>
            <a:r>
              <a:rPr lang="en-US" b="0" i="0" dirty="0">
                <a:solidFill>
                  <a:srgbClr val="3A3A3A"/>
                </a:solidFill>
                <a:effectLst/>
                <a:latin typeface="-apple-system"/>
              </a:rPr>
              <a:t>.NET Core applications are written in C#, F#, or Visual </a:t>
            </a:r>
            <a:r>
              <a:rPr lang="en-US" b="0" i="0" dirty="0" err="1">
                <a:solidFill>
                  <a:srgbClr val="3A3A3A"/>
                </a:solidFill>
                <a:effectLst/>
                <a:latin typeface="-apple-system"/>
              </a:rPr>
              <a:t>Basic.Net</a:t>
            </a:r>
            <a:r>
              <a:rPr lang="en-US" b="0" i="0" dirty="0">
                <a:solidFill>
                  <a:srgbClr val="3A3A3A"/>
                </a:solidFill>
                <a:effectLst/>
                <a:latin typeface="-apple-system"/>
              </a:rPr>
              <a:t> and compiled to Common Intermediate Language (CIL).</a:t>
            </a:r>
            <a:endParaRPr lang="en-IN" dirty="0"/>
          </a:p>
        </p:txBody>
      </p:sp>
      <p:pic>
        <p:nvPicPr>
          <p:cNvPr id="3074" name="Picture 2" descr="20 Years Anniversary of C# Programming Language. What the Future Holds. -  Aveng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8229" y="256314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sharp · GitHub Topics ·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385" y="2587691"/>
            <a:ext cx="1606518" cy="16065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isual Basic .NET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7263" y="2623919"/>
            <a:ext cx="1610161" cy="1610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5" y="634946"/>
            <a:ext cx="5127171" cy="1450757"/>
          </a:xfrm>
        </p:spPr>
        <p:txBody>
          <a:bodyPr>
            <a:normAutofit/>
          </a:bodyPr>
          <a:lstStyle/>
          <a:p>
            <a:r>
              <a:rPr lang="en-US" dirty="0" err="1"/>
              <a:t>.Net</a:t>
            </a:r>
            <a:r>
              <a:rPr lang="en-US" dirty="0"/>
              <a:t> Core: Application Types</a:t>
            </a:r>
            <a:endParaRPr lang="en-IN" dirty="0"/>
          </a:p>
        </p:txBody>
      </p:sp>
      <p:pic>
        <p:nvPicPr>
          <p:cNvPr id="5" name="Picture 4" descr="Graphical user interface&#10;&#10;Description automatically generated"/>
          <p:cNvPicPr>
            <a:picLocks noChangeAspect="1"/>
          </p:cNvPicPr>
          <p:nvPr/>
        </p:nvPicPr>
        <p:blipFill>
          <a:blip r:embed="rId1"/>
          <a:stretch>
            <a:fillRect/>
          </a:stretch>
        </p:blipFill>
        <p:spPr>
          <a:xfrm>
            <a:off x="643192" y="965667"/>
            <a:ext cx="5451627" cy="4606624"/>
          </a:xfrm>
          <a:prstGeom prst="rect">
            <a:avLst/>
          </a:prstGeom>
        </p:spPr>
      </p:pic>
      <p:cxnSp>
        <p:nvCxnSpPr>
          <p:cNvPr id="12" name="Straight Connector 11"/>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6411684" y="2198914"/>
            <a:ext cx="5127172" cy="3670180"/>
          </a:xfrm>
        </p:spPr>
        <p:txBody>
          <a:bodyPr>
            <a:normAutofit/>
          </a:bodyPr>
          <a:lstStyle/>
          <a:p>
            <a:pPr fontAlgn="base">
              <a:buFont typeface="Arial" panose="020B0604020202020204" pitchFamily="34" charset="0"/>
              <a:buChar char="•"/>
            </a:pPr>
            <a:r>
              <a:rPr lang="en-US" sz="1100" b="1" i="0" dirty="0">
                <a:effectLst/>
                <a:latin typeface="-apple-system"/>
              </a:rPr>
              <a:t>Web Applications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Web API and Microservices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Serverless Functions for Cloud</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Cloud Native Applications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Mobile Applications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Desktop Applications – Console Applications, Windows WPF &amp; Windows Forms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Gaming Applications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Internet of Things (IoT) Applications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Machine Learning</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Windows Services</a:t>
            </a:r>
            <a:endParaRPr lang="en-US" sz="1100" b="1" i="0" dirty="0">
              <a:effectLst/>
              <a:latin typeface="-apple-system"/>
            </a:endParaRPr>
          </a:p>
          <a:p>
            <a:pPr fontAlgn="base">
              <a:buFont typeface="Arial" panose="020B0604020202020204" pitchFamily="34" charset="0"/>
              <a:buChar char="•"/>
            </a:pPr>
            <a:r>
              <a:rPr lang="en-US" sz="1100" b="1" i="0" dirty="0">
                <a:effectLst/>
                <a:latin typeface="-apple-system"/>
              </a:rPr>
              <a:t>Class Library</a:t>
            </a:r>
            <a:endParaRPr lang="en-US" sz="1100" b="1" i="0" dirty="0">
              <a:effectLst/>
              <a:latin typeface="-apple-system"/>
            </a:endParaRPr>
          </a:p>
          <a:p>
            <a:endParaRPr lang="en-IN" sz="1100" b="1" dirty="0"/>
          </a:p>
        </p:txBody>
      </p:sp>
      <p:sp>
        <p:nvSpPr>
          <p:cNvPr id="14" name="Rectangle 13"/>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a:t>: An </a:t>
            </a:r>
            <a:r>
              <a:rPr lang="en-US" dirty="0"/>
              <a:t>Unified Platform</a:t>
            </a:r>
            <a:endParaRPr lang="en-IN" dirty="0"/>
          </a:p>
        </p:txBody>
      </p:sp>
      <p:pic>
        <p:nvPicPr>
          <p:cNvPr id="5" name="Picture 4"/>
          <p:cNvPicPr>
            <a:picLocks noChangeAspect="1"/>
          </p:cNvPicPr>
          <p:nvPr/>
        </p:nvPicPr>
        <p:blipFill>
          <a:blip r:embed="rId1"/>
          <a:stretch>
            <a:fillRect/>
          </a:stretch>
        </p:blipFill>
        <p:spPr>
          <a:xfrm>
            <a:off x="1229458" y="1943099"/>
            <a:ext cx="9724681" cy="4111247"/>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930</Words>
  <Application>WPS Presentation</Application>
  <PresentationFormat>Widescreen</PresentationFormat>
  <Paragraphs>56</Paragraphs>
  <Slides>17</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vt:lpstr>
      <vt:lpstr>-apple-system</vt:lpstr>
      <vt:lpstr>Segoe Print</vt:lpstr>
      <vt:lpstr>Calibri Light</vt:lpstr>
      <vt:lpstr>Microsoft YaHei</vt:lpstr>
      <vt:lpstr>Arial Unicode MS</vt:lpstr>
      <vt:lpstr>Retrospect</vt:lpstr>
      <vt:lpstr>Introduction to .Net Core (.Net 5+)</vt:lpstr>
      <vt:lpstr>Key Take Aways</vt:lpstr>
      <vt:lpstr>.Net Core Overview</vt:lpstr>
      <vt:lpstr>.NET Core Characteristics</vt:lpstr>
      <vt:lpstr>.Net Release History</vt:lpstr>
      <vt:lpstr>.Net Core Components</vt:lpstr>
      <vt:lpstr>.Net Core : Languages</vt:lpstr>
      <vt:lpstr>.Net Core: Application Types</vt:lpstr>
      <vt:lpstr>.Net: An Unified Platform</vt:lpstr>
      <vt:lpstr>.Net Core IDE</vt:lpstr>
      <vt:lpstr>.Net Core Deployment Models</vt:lpstr>
      <vt:lpstr>.Net Core Execution Model</vt:lpstr>
      <vt:lpstr>Roslyn: .Net Core Language Compiler</vt:lpstr>
      <vt:lpstr>Core CLR: .Net Runtime</vt:lpstr>
      <vt:lpstr>RyuJIT: Just-In-Time Compiler</vt:lpstr>
      <vt:lpstr>.NET CLI: Command Line Interface</vt:lpstr>
      <vt:lpstr>.Net Core: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dc:title>
  <dc:creator>Venkat Shiva Reddy</dc:creator>
  <cp:lastModifiedBy>Venkat</cp:lastModifiedBy>
  <cp:revision>45</cp:revision>
  <dcterms:created xsi:type="dcterms:W3CDTF">2022-02-21T14:32:00Z</dcterms:created>
  <dcterms:modified xsi:type="dcterms:W3CDTF">2023-10-16T03:50:59Z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33ED8FEB04CB4013B7C0EC956B0D8882_12</vt:lpwstr>
  </property>
  <property fmtid="{D5CDD505-2E9C-101B-9397-08002B2CF9AE}" pid="3" name="KSOProductBuildVer">
    <vt:lpwstr>1033-12.2.0.13266</vt:lpwstr>
  </property>
</Properties>
</file>