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09651" y="1004889"/>
            <a:ext cx="10092267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8118" y="987425"/>
            <a:ext cx="10088033" cy="139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en-GB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50334" y="4159251"/>
            <a:ext cx="3746500" cy="2379663"/>
            <a:chOff x="260" y="2620"/>
            <a:chExt cx="1770" cy="149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60" y="2620"/>
              <a:ext cx="1256" cy="1285"/>
              <a:chOff x="260" y="2620"/>
              <a:chExt cx="1256" cy="1285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1074" y="2620"/>
                <a:ext cx="442" cy="594"/>
              </a:xfrm>
              <a:custGeom>
                <a:avLst/>
                <a:gdLst/>
                <a:ahLst/>
                <a:cxnLst>
                  <a:cxn ang="0">
                    <a:pos x="0" y="593"/>
                  </a:cxn>
                  <a:cxn ang="0">
                    <a:pos x="441" y="0"/>
                  </a:cxn>
                  <a:cxn ang="0">
                    <a:pos x="441" y="0"/>
                  </a:cxn>
                </a:cxnLst>
                <a:rect l="0" t="0" r="r" b="b"/>
                <a:pathLst>
                  <a:path w="442" h="594">
                    <a:moveTo>
                      <a:pt x="0" y="593"/>
                    </a:moveTo>
                    <a:lnTo>
                      <a:pt x="441" y="0"/>
                    </a:lnTo>
                    <a:lnTo>
                      <a:pt x="441" y="0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260" y="2762"/>
                <a:ext cx="995" cy="1143"/>
                <a:chOff x="260" y="2762"/>
                <a:chExt cx="995" cy="1143"/>
              </a:xfrm>
            </p:grpSpPr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515" y="2762"/>
                  <a:ext cx="282" cy="27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276" y="3032"/>
                  <a:ext cx="979" cy="873"/>
                </a:xfrm>
                <a:custGeom>
                  <a:avLst/>
                  <a:gdLst/>
                  <a:ahLst/>
                  <a:cxnLst>
                    <a:cxn ang="0">
                      <a:pos x="290" y="34"/>
                    </a:cxn>
                    <a:cxn ang="0">
                      <a:pos x="233" y="34"/>
                    </a:cxn>
                    <a:cxn ang="0">
                      <a:pos x="158" y="77"/>
                    </a:cxn>
                    <a:cxn ang="0">
                      <a:pos x="0" y="300"/>
                    </a:cxn>
                    <a:cxn ang="0">
                      <a:pos x="7" y="403"/>
                    </a:cxn>
                    <a:cxn ang="0">
                      <a:pos x="114" y="482"/>
                    </a:cxn>
                    <a:cxn ang="0">
                      <a:pos x="202" y="540"/>
                    </a:cxn>
                    <a:cxn ang="0">
                      <a:pos x="309" y="409"/>
                    </a:cxn>
                    <a:cxn ang="0">
                      <a:pos x="266" y="376"/>
                    </a:cxn>
                    <a:cxn ang="0">
                      <a:pos x="234" y="345"/>
                    </a:cxn>
                    <a:cxn ang="0">
                      <a:pos x="306" y="233"/>
                    </a:cxn>
                    <a:cxn ang="0">
                      <a:pos x="516" y="374"/>
                    </a:cxn>
                    <a:cxn ang="0">
                      <a:pos x="311" y="652"/>
                    </a:cxn>
                    <a:cxn ang="0">
                      <a:pos x="110" y="510"/>
                    </a:cxn>
                    <a:cxn ang="0">
                      <a:pos x="110" y="682"/>
                    </a:cxn>
                    <a:cxn ang="0">
                      <a:pos x="141" y="682"/>
                    </a:cxn>
                    <a:cxn ang="0">
                      <a:pos x="141" y="872"/>
                    </a:cxn>
                    <a:cxn ang="0">
                      <a:pos x="607" y="872"/>
                    </a:cxn>
                    <a:cxn ang="0">
                      <a:pos x="607" y="683"/>
                    </a:cxn>
                    <a:cxn ang="0">
                      <a:pos x="643" y="684"/>
                    </a:cxn>
                    <a:cxn ang="0">
                      <a:pos x="643" y="331"/>
                    </a:cxn>
                    <a:cxn ang="0">
                      <a:pos x="684" y="361"/>
                    </a:cxn>
                    <a:cxn ang="0">
                      <a:pos x="774" y="361"/>
                    </a:cxn>
                    <a:cxn ang="0">
                      <a:pos x="784" y="348"/>
                    </a:cxn>
                    <a:cxn ang="0">
                      <a:pos x="851" y="256"/>
                    </a:cxn>
                    <a:cxn ang="0">
                      <a:pos x="978" y="96"/>
                    </a:cxn>
                    <a:cxn ang="0">
                      <a:pos x="833" y="0"/>
                    </a:cxn>
                    <a:cxn ang="0">
                      <a:pos x="742" y="120"/>
                    </a:cxn>
                    <a:cxn ang="0">
                      <a:pos x="718" y="144"/>
                    </a:cxn>
                    <a:cxn ang="0">
                      <a:pos x="532" y="34"/>
                    </a:cxn>
                    <a:cxn ang="0">
                      <a:pos x="457" y="34"/>
                    </a:cxn>
                    <a:cxn ang="0">
                      <a:pos x="409" y="139"/>
                    </a:cxn>
                    <a:cxn ang="0">
                      <a:pos x="388" y="97"/>
                    </a:cxn>
                    <a:cxn ang="0">
                      <a:pos x="411" y="33"/>
                    </a:cxn>
                    <a:cxn ang="0">
                      <a:pos x="343" y="33"/>
                    </a:cxn>
                    <a:cxn ang="0">
                      <a:pos x="366" y="98"/>
                    </a:cxn>
                    <a:cxn ang="0">
                      <a:pos x="343" y="139"/>
                    </a:cxn>
                    <a:cxn ang="0">
                      <a:pos x="290" y="34"/>
                    </a:cxn>
                  </a:cxnLst>
                  <a:rect l="0" t="0" r="r" b="b"/>
                  <a:pathLst>
                    <a:path w="979" h="873">
                      <a:moveTo>
                        <a:pt x="290" y="34"/>
                      </a:moveTo>
                      <a:lnTo>
                        <a:pt x="233" y="34"/>
                      </a:lnTo>
                      <a:lnTo>
                        <a:pt x="158" y="77"/>
                      </a:lnTo>
                      <a:lnTo>
                        <a:pt x="0" y="300"/>
                      </a:lnTo>
                      <a:lnTo>
                        <a:pt x="7" y="403"/>
                      </a:lnTo>
                      <a:lnTo>
                        <a:pt x="114" y="482"/>
                      </a:lnTo>
                      <a:lnTo>
                        <a:pt x="202" y="540"/>
                      </a:lnTo>
                      <a:lnTo>
                        <a:pt x="309" y="409"/>
                      </a:lnTo>
                      <a:lnTo>
                        <a:pt x="266" y="376"/>
                      </a:lnTo>
                      <a:lnTo>
                        <a:pt x="234" y="345"/>
                      </a:lnTo>
                      <a:lnTo>
                        <a:pt x="306" y="233"/>
                      </a:lnTo>
                      <a:lnTo>
                        <a:pt x="516" y="374"/>
                      </a:lnTo>
                      <a:lnTo>
                        <a:pt x="311" y="652"/>
                      </a:lnTo>
                      <a:lnTo>
                        <a:pt x="110" y="510"/>
                      </a:lnTo>
                      <a:lnTo>
                        <a:pt x="110" y="682"/>
                      </a:lnTo>
                      <a:lnTo>
                        <a:pt x="141" y="682"/>
                      </a:lnTo>
                      <a:lnTo>
                        <a:pt x="141" y="872"/>
                      </a:lnTo>
                      <a:lnTo>
                        <a:pt x="607" y="872"/>
                      </a:lnTo>
                      <a:lnTo>
                        <a:pt x="607" y="683"/>
                      </a:lnTo>
                      <a:lnTo>
                        <a:pt x="643" y="684"/>
                      </a:lnTo>
                      <a:lnTo>
                        <a:pt x="643" y="331"/>
                      </a:lnTo>
                      <a:lnTo>
                        <a:pt x="684" y="361"/>
                      </a:lnTo>
                      <a:lnTo>
                        <a:pt x="774" y="361"/>
                      </a:lnTo>
                      <a:lnTo>
                        <a:pt x="784" y="348"/>
                      </a:lnTo>
                      <a:lnTo>
                        <a:pt x="851" y="256"/>
                      </a:lnTo>
                      <a:lnTo>
                        <a:pt x="978" y="96"/>
                      </a:lnTo>
                      <a:lnTo>
                        <a:pt x="833" y="0"/>
                      </a:lnTo>
                      <a:lnTo>
                        <a:pt x="742" y="120"/>
                      </a:lnTo>
                      <a:lnTo>
                        <a:pt x="718" y="144"/>
                      </a:lnTo>
                      <a:lnTo>
                        <a:pt x="532" y="34"/>
                      </a:lnTo>
                      <a:lnTo>
                        <a:pt x="457" y="34"/>
                      </a:lnTo>
                      <a:lnTo>
                        <a:pt x="409" y="139"/>
                      </a:lnTo>
                      <a:lnTo>
                        <a:pt x="388" y="97"/>
                      </a:lnTo>
                      <a:lnTo>
                        <a:pt x="411" y="33"/>
                      </a:lnTo>
                      <a:lnTo>
                        <a:pt x="343" y="33"/>
                      </a:lnTo>
                      <a:lnTo>
                        <a:pt x="366" y="98"/>
                      </a:lnTo>
                      <a:lnTo>
                        <a:pt x="343" y="139"/>
                      </a:lnTo>
                      <a:lnTo>
                        <a:pt x="290" y="34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4" name="Arc 10"/>
                <p:cNvSpPr>
                  <a:spLocks/>
                </p:cNvSpPr>
                <p:nvPr/>
              </p:nvSpPr>
              <p:spPr bwMode="auto">
                <a:xfrm>
                  <a:off x="430" y="3068"/>
                  <a:ext cx="138" cy="1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888 w 36699"/>
                    <a:gd name="T1" fmla="*/ 36422 h 36422"/>
                    <a:gd name="T2" fmla="*/ 36699 w 36699"/>
                    <a:gd name="T3" fmla="*/ 6154 h 36422"/>
                    <a:gd name="T4" fmla="*/ 21600 w 36699"/>
                    <a:gd name="T5" fmla="*/ 21600 h 36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699" h="36422" fill="none" extrusionOk="0">
                      <a:moveTo>
                        <a:pt x="5887" y="36422"/>
                      </a:moveTo>
                      <a:cubicBezTo>
                        <a:pt x="2106" y="32413"/>
                        <a:pt x="0" y="2711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243" y="-1"/>
                        <a:pt x="32663" y="2208"/>
                        <a:pt x="36699" y="6153"/>
                      </a:cubicBezTo>
                    </a:path>
                    <a:path w="36699" h="36422" stroke="0" extrusionOk="0">
                      <a:moveTo>
                        <a:pt x="5887" y="36422"/>
                      </a:moveTo>
                      <a:cubicBezTo>
                        <a:pt x="2106" y="32413"/>
                        <a:pt x="0" y="2711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243" y="-1"/>
                        <a:pt x="32663" y="2208"/>
                        <a:pt x="36699" y="615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5" name="Oval 11"/>
                <p:cNvSpPr>
                  <a:spLocks noChangeArrowheads="1"/>
                </p:cNvSpPr>
                <p:nvPr/>
              </p:nvSpPr>
              <p:spPr bwMode="auto">
                <a:xfrm>
                  <a:off x="260" y="3315"/>
                  <a:ext cx="112" cy="13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6" name="Oval 12"/>
                <p:cNvSpPr>
                  <a:spLocks noChangeArrowheads="1"/>
                </p:cNvSpPr>
                <p:nvPr/>
              </p:nvSpPr>
              <p:spPr bwMode="auto">
                <a:xfrm>
                  <a:off x="943" y="3308"/>
                  <a:ext cx="125" cy="10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082" y="3319"/>
              <a:ext cx="457" cy="800"/>
              <a:chOff x="1082" y="3319"/>
              <a:chExt cx="457" cy="800"/>
            </a:xfrm>
          </p:grpSpPr>
          <p:grpSp>
            <p:nvGrpSpPr>
              <p:cNvPr id="14" name="Group 14"/>
              <p:cNvGrpSpPr>
                <a:grpSpLocks/>
              </p:cNvGrpSpPr>
              <p:nvPr/>
            </p:nvGrpSpPr>
            <p:grpSpPr bwMode="auto">
              <a:xfrm>
                <a:off x="1082" y="3623"/>
                <a:ext cx="457" cy="496"/>
                <a:chOff x="1082" y="3623"/>
                <a:chExt cx="457" cy="496"/>
              </a:xfrm>
            </p:grpSpPr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1156" y="3624"/>
                  <a:ext cx="303" cy="143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1082" y="3717"/>
                  <a:ext cx="457" cy="40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1082" y="3623"/>
                  <a:ext cx="162" cy="18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369" y="3623"/>
                  <a:ext cx="168" cy="18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15" name="Oval 19"/>
              <p:cNvSpPr>
                <a:spLocks noChangeArrowheads="1"/>
              </p:cNvSpPr>
              <p:nvPr/>
            </p:nvSpPr>
            <p:spPr bwMode="auto">
              <a:xfrm>
                <a:off x="1172" y="3319"/>
                <a:ext cx="281" cy="277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574" y="3319"/>
              <a:ext cx="456" cy="800"/>
              <a:chOff x="1574" y="3319"/>
              <a:chExt cx="456" cy="800"/>
            </a:xfrm>
          </p:grpSpPr>
          <p:sp>
            <p:nvSpPr>
              <p:cNvPr id="8" name="Oval 21"/>
              <p:cNvSpPr>
                <a:spLocks noChangeArrowheads="1"/>
              </p:cNvSpPr>
              <p:nvPr/>
            </p:nvSpPr>
            <p:spPr bwMode="auto">
              <a:xfrm>
                <a:off x="1663" y="3319"/>
                <a:ext cx="281" cy="277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1574" y="3623"/>
                <a:ext cx="456" cy="496"/>
                <a:chOff x="1574" y="3623"/>
                <a:chExt cx="456" cy="496"/>
              </a:xfrm>
            </p:grpSpPr>
            <p:sp>
              <p:nvSpPr>
                <p:cNvPr id="10" name="Rectangle 23"/>
                <p:cNvSpPr>
                  <a:spLocks noChangeArrowheads="1"/>
                </p:cNvSpPr>
                <p:nvPr/>
              </p:nvSpPr>
              <p:spPr bwMode="auto">
                <a:xfrm>
                  <a:off x="1647" y="3624"/>
                  <a:ext cx="304" cy="143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1" name="Rectangle 24"/>
                <p:cNvSpPr>
                  <a:spLocks noChangeArrowheads="1"/>
                </p:cNvSpPr>
                <p:nvPr/>
              </p:nvSpPr>
              <p:spPr bwMode="auto">
                <a:xfrm>
                  <a:off x="1574" y="3717"/>
                  <a:ext cx="456" cy="402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2" name="Oval 25"/>
                <p:cNvSpPr>
                  <a:spLocks noChangeArrowheads="1"/>
                </p:cNvSpPr>
                <p:nvPr/>
              </p:nvSpPr>
              <p:spPr bwMode="auto">
                <a:xfrm>
                  <a:off x="1574" y="3623"/>
                  <a:ext cx="161" cy="186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3" name="Oval 26"/>
                <p:cNvSpPr>
                  <a:spLocks noChangeArrowheads="1"/>
                </p:cNvSpPr>
                <p:nvPr/>
              </p:nvSpPr>
              <p:spPr bwMode="auto">
                <a:xfrm>
                  <a:off x="1861" y="3623"/>
                  <a:ext cx="168" cy="180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0490200" y="6362701"/>
            <a:ext cx="1219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32816E9F-4353-4BEC-A2FF-835F7D47B2DC}" type="slidenum">
              <a:rPr lang="en-US" altLang="en-US" sz="1400" b="1"/>
              <a:pPr algn="r">
                <a:spcBef>
                  <a:spcPct val="50000"/>
                </a:spcBef>
              </a:pPr>
              <a:t>‹#›</a:t>
            </a:fld>
            <a:endParaRPr lang="en-US" altLang="en-US" sz="1400" b="1"/>
          </a:p>
        </p:txBody>
      </p:sp>
    </p:spTree>
    <p:extLst>
      <p:ext uri="{BB962C8B-B14F-4D97-AF65-F5344CB8AC3E}">
        <p14:creationId xmlns:p14="http://schemas.microsoft.com/office/powerpoint/2010/main" val="29045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7367" y="153988"/>
            <a:ext cx="2893484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684" y="153988"/>
            <a:ext cx="8481483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9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376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910E9-47CC-4B1D-A2AA-309B3242036A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4A2D9-3AFB-4129-BC18-943CC9E39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accent2"/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57288"/>
            <a:ext cx="5588000" cy="493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7288"/>
            <a:ext cx="5588000" cy="493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2685" y="1004889"/>
            <a:ext cx="11578167" cy="566737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2685" y="153989"/>
            <a:ext cx="1157816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57288"/>
            <a:ext cx="113792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2685" y="1004888"/>
            <a:ext cx="11578167" cy="139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en-GB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02685" y="6362700"/>
            <a:ext cx="11578167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490200" y="6362701"/>
            <a:ext cx="1219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AD953B08-C3F6-4449-BCFA-F5DE1E6361FC}" type="slidenum">
              <a:rPr lang="en-US" altLang="en-US" sz="1400" b="1"/>
              <a:pPr algn="r">
                <a:spcBef>
                  <a:spcPct val="50000"/>
                </a:spcBef>
              </a:pPr>
              <a:t>‹#›</a:t>
            </a:fld>
            <a:endParaRPr lang="en-US" altLang="en-US" sz="1400" b="1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434" y="6361113"/>
            <a:ext cx="9141884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200" b="1">
          <a:solidFill>
            <a:srgbClr val="000000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200" b="1">
          <a:solidFill>
            <a:srgbClr val="000000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200" b="1">
          <a:solidFill>
            <a:srgbClr val="000000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200" b="1">
          <a:solidFill>
            <a:srgbClr val="000000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200" b="1">
          <a:solidFill>
            <a:srgbClr val="000000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200" b="1">
          <a:solidFill>
            <a:srgbClr val="000000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200" b="1">
          <a:solidFill>
            <a:srgbClr val="000000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200" b="1">
          <a:solidFill>
            <a:srgbClr val="000000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spcBef>
          <a:spcPct val="5000"/>
        </a:spcBef>
        <a:spcAft>
          <a:spcPct val="5000"/>
        </a:spcAft>
        <a:buClr>
          <a:srgbClr val="D60093"/>
        </a:buClr>
        <a:buSzPct val="7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spcBef>
          <a:spcPct val="5000"/>
        </a:spcBef>
        <a:spcAft>
          <a:spcPct val="5000"/>
        </a:spcAft>
        <a:buClr>
          <a:srgbClr val="D60093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1" fontAlgn="base" hangingPunct="1">
        <a:spcBef>
          <a:spcPct val="5000"/>
        </a:spcBef>
        <a:spcAft>
          <a:spcPct val="500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919163" indent="452438" algn="l" rtl="0" eaLnBrk="1" fontAlgn="base" hangingPunct="1">
        <a:spcBef>
          <a:spcPct val="5000"/>
        </a:spcBef>
        <a:spcAft>
          <a:spcPct val="5000"/>
        </a:spcAft>
        <a:buChar char="–"/>
        <a:defRPr sz="2000">
          <a:solidFill>
            <a:schemeClr val="tx1"/>
          </a:solidFill>
          <a:latin typeface="+mn-lt"/>
        </a:defRPr>
      </a:lvl4pPr>
      <a:lvl5pPr marL="1033463" indent="795338" algn="l" rtl="0" eaLnBrk="1" fontAlgn="base" hangingPunct="1">
        <a:spcBef>
          <a:spcPct val="5000"/>
        </a:spcBef>
        <a:spcAft>
          <a:spcPct val="5000"/>
        </a:spcAft>
        <a:buChar char="»"/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wagger.io/swagger-u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14901" y="1750160"/>
            <a:ext cx="9144000" cy="2387600"/>
          </a:xfrm>
        </p:spPr>
        <p:txBody>
          <a:bodyPr/>
          <a:lstStyle/>
          <a:p>
            <a:pPr algn="ctr"/>
            <a:r>
              <a:rPr lang="en-IN" sz="4000" dirty="0"/>
              <a:t>Web API Help Pages with Swagger</a:t>
            </a:r>
          </a:p>
        </p:txBody>
      </p:sp>
    </p:spTree>
    <p:extLst>
      <p:ext uri="{BB962C8B-B14F-4D97-AF65-F5344CB8AC3E}">
        <p14:creationId xmlns:p14="http://schemas.microsoft.com/office/powerpoint/2010/main" val="11785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FEAB-AB20-4D1C-A5C8-46CDBCD0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Swagger?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72B1-4F00-4C06-ADFC-19F3740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57288"/>
            <a:ext cx="5558302" cy="4938712"/>
          </a:xfrm>
        </p:spPr>
        <p:txBody>
          <a:bodyPr/>
          <a:lstStyle/>
          <a:p>
            <a:r>
              <a:rPr lang="en-IN" b="0" u="sng" dirty="0">
                <a:hlinkClick r:id="rId2"/>
              </a:rPr>
              <a:t>Swagger</a:t>
            </a:r>
            <a:r>
              <a:rPr lang="en-IN" b="0" dirty="0"/>
              <a:t>,(https://swagger.io) also known as Open API, solves the problem of generating useful documentation and help pages for Web APIs. </a:t>
            </a:r>
          </a:p>
          <a:p>
            <a:r>
              <a:rPr lang="en-IN" b="0" dirty="0"/>
              <a:t>It provides benefits such as interactive documentation, client SDK generation, and API discoverability.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30441-FB6B-4E32-ADE4-FF10B02A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05" y="1322710"/>
            <a:ext cx="6060047" cy="49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C276-564A-4D06-82E0-015A90B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4BAF8-5E11-472C-8571-F3B65FF2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5" y="153989"/>
            <a:ext cx="11578167" cy="64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B922-B86A-487C-8926-83001A7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AB17-FC2F-4C72-B1E6-33773C1E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u="sng" dirty="0">
                <a:hlinkClick r:id="rId2"/>
              </a:rPr>
              <a:t>Swagger UI</a:t>
            </a:r>
            <a:r>
              <a:rPr lang="en-IN" b="0" dirty="0"/>
              <a:t> offers a web-based UI that provides information about the service, using the generated Swagger specification. </a:t>
            </a:r>
          </a:p>
          <a:p>
            <a:r>
              <a:rPr lang="en-IN" b="0" dirty="0"/>
              <a:t>Both </a:t>
            </a:r>
            <a:r>
              <a:rPr lang="en-IN" dirty="0" err="1">
                <a:solidFill>
                  <a:srgbClr val="FF0000"/>
                </a:solidFill>
              </a:rPr>
              <a:t>Swashbuckle</a:t>
            </a:r>
            <a:r>
              <a:rPr lang="en-IN" b="0" dirty="0"/>
              <a:t> and </a:t>
            </a:r>
            <a:r>
              <a:rPr lang="en-IN" dirty="0" err="1">
                <a:solidFill>
                  <a:srgbClr val="FF0000"/>
                </a:solidFill>
              </a:rPr>
              <a:t>NSwag</a:t>
            </a:r>
            <a:r>
              <a:rPr lang="en-IN" b="0" dirty="0"/>
              <a:t> include an embedded version of Swagger UI, so that it can be hosted in your ASP.NET Web API. The web UI looks like this: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7428-C052-4368-9D2A-BE4C00AA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98" y="2847974"/>
            <a:ext cx="7808132" cy="34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E36F-3C81-4128-8DE2-C075712C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>
                <a:solidFill>
                  <a:srgbClr val="FF0000"/>
                </a:solidFill>
              </a:rPr>
              <a:t>Swashbuckle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CF1E-386E-4E0A-B0A9-512D4BA0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NuGet Package : </a:t>
            </a:r>
            <a:r>
              <a:rPr lang="en-IN" dirty="0" err="1"/>
              <a:t>swashbuckle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Browse to /swagger/</a:t>
            </a:r>
            <a:r>
              <a:rPr lang="en-IN" dirty="0" err="1"/>
              <a:t>ui</a:t>
            </a:r>
            <a:r>
              <a:rPr lang="en-IN" dirty="0"/>
              <a:t>/index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D5458-96FC-4FD9-BD47-D8134FF2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5" y="1808211"/>
            <a:ext cx="84296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6366"/>
      </p:ext>
    </p:extLst>
  </p:cSld>
  <p:clrMapOvr>
    <a:masterClrMapping/>
  </p:clrMapOvr>
</p:sld>
</file>

<file path=ppt/theme/theme1.xml><?xml version="1.0" encoding="utf-8"?>
<a:theme xmlns:a="http://schemas.openxmlformats.org/drawingml/2006/main" name="1_Training Design Template by Manoj Kumar Sharma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1_Training Design Template by Manoj Kumar Sharm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Training Design Template by Manoj Kumar Shar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aining Design Template by Manoj Kumar Shar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Ajax - Venkat</Template>
  <TotalTime>1283</TotalTime>
  <Words>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Times New Roman</vt:lpstr>
      <vt:lpstr>Wingdings</vt:lpstr>
      <vt:lpstr>1_Training Design Template by Manoj Kumar Sharma</vt:lpstr>
      <vt:lpstr>Web API Help Pages with Swagger</vt:lpstr>
      <vt:lpstr>What is Swagger?</vt:lpstr>
      <vt:lpstr>Swagger UI</vt:lpstr>
      <vt:lpstr>Swagger UI</vt:lpstr>
      <vt:lpstr>Using Swashbuckle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Web API</dc:title>
  <dc:creator>Venkat Shiva Reddy</dc:creator>
  <cp:lastModifiedBy>Venkat Shiva Reddy</cp:lastModifiedBy>
  <cp:revision>11</cp:revision>
  <dcterms:created xsi:type="dcterms:W3CDTF">2015-12-11T06:10:36Z</dcterms:created>
  <dcterms:modified xsi:type="dcterms:W3CDTF">2018-04-20T12:32:54Z</dcterms:modified>
</cp:coreProperties>
</file>