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2T07:52:4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207 128 20665,'0'0'1009,"0"0"-769,0 0-240,0 0-880,0 0 415,0 0 97,0 0 96,-206-128-752,206 128-2162,0 0-5858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1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1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9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2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1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8787-D58C-4922-8B6C-A0DC09E4E84C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JSON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client:8080/home/index" TargetMode="External"/><Relationship Id="rId2" Type="http://schemas.openxmlformats.org/officeDocument/2006/relationships/hyperlink" Target="http://apiservice:9090/api/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Enabling Cross-Origin Requests in ASP.NET Web API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9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Cross-Origin-Resource-Sharing (CORS)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534769"/>
            <a:ext cx="10058400" cy="139207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CORS is a W3C standard that allows a server to relax the same-origin policy.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Using CORS, a server can explicitly allow some cross-origin requests while rejecting others.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CORS is safer and more flexible than earlier techniques such as </a:t>
            </a:r>
            <a:r>
              <a:rPr lang="en-IN" dirty="0">
                <a:hlinkClick r:id="rId2"/>
              </a:rPr>
              <a:t>JSONP</a:t>
            </a:r>
            <a:r>
              <a:rPr lang="en-IN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4776" y="1869739"/>
            <a:ext cx="9580728" cy="156966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dirty="0"/>
              <a:t>Browser security prevents a web page from making AJAX requests to another domain. This restriction is called the </a:t>
            </a:r>
            <a:r>
              <a:rPr lang="en-IN" sz="2400" i="1" dirty="0"/>
              <a:t>same-origin policy</a:t>
            </a:r>
            <a:r>
              <a:rPr lang="en-IN" sz="2400" dirty="0"/>
              <a:t>, and prevents a malicious site from reading sensitive data from another site. However, sometimes you might want to let other sites call your web API.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147" y="4926842"/>
            <a:ext cx="5514975" cy="163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2138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CORS -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Simple Web API Service Project</a:t>
            </a:r>
          </a:p>
          <a:p>
            <a:pPr lvl="1"/>
            <a:r>
              <a:rPr lang="en-IN" dirty="0"/>
              <a:t>Example </a:t>
            </a:r>
            <a:r>
              <a:rPr lang="en-IN" dirty="0">
                <a:hlinkClick r:id="rId2"/>
              </a:rPr>
              <a:t>http://apiservice:9090/api/test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Create Simple MVC Client Project</a:t>
            </a:r>
          </a:p>
          <a:p>
            <a:pPr lvl="1"/>
            <a:r>
              <a:rPr lang="en-IN" dirty="0"/>
              <a:t>Example </a:t>
            </a:r>
            <a:r>
              <a:rPr lang="en-IN" dirty="0">
                <a:hlinkClick r:id="rId3"/>
              </a:rPr>
              <a:t>http://apiclient:8080/home/index</a:t>
            </a:r>
            <a:endParaRPr lang="en-IN" dirty="0"/>
          </a:p>
          <a:p>
            <a:endParaRPr lang="en-IN" dirty="0"/>
          </a:p>
          <a:p>
            <a:r>
              <a:rPr lang="en-IN" dirty="0"/>
              <a:t>Let MVC Client make a AJAX request to API service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4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 CORS in API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27125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 Install-package </a:t>
            </a:r>
            <a:r>
              <a:rPr lang="en-IN" sz="2400" dirty="0" err="1"/>
              <a:t>Microsoft.AspNet.WebApi.Cors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Enable </a:t>
            </a:r>
            <a:r>
              <a:rPr lang="en-IN" sz="2400" dirty="0" err="1"/>
              <a:t>Cors</a:t>
            </a:r>
            <a:r>
              <a:rPr lang="en-IN" sz="2400" dirty="0"/>
              <a:t> in </a:t>
            </a:r>
            <a:r>
              <a:rPr lang="en-IN" sz="2400" dirty="0" err="1"/>
              <a:t>App_Start</a:t>
            </a:r>
            <a:r>
              <a:rPr lang="en-IN" sz="2400" dirty="0"/>
              <a:t>/</a:t>
            </a:r>
            <a:r>
              <a:rPr lang="en-IN" sz="2400" dirty="0" err="1"/>
              <a:t>WebApiConfig.cs</a:t>
            </a: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Or Enable </a:t>
            </a:r>
            <a:r>
              <a:rPr lang="en-IN" sz="2400" dirty="0" err="1"/>
              <a:t>Cors</a:t>
            </a:r>
            <a:r>
              <a:rPr lang="en-IN" sz="2400" dirty="0"/>
              <a:t> in Client Controller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49" y="1027906"/>
            <a:ext cx="3794078" cy="2633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06" y="3852435"/>
            <a:ext cx="8864621" cy="282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5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 CORS in Web API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 Action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Per Controller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Globally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179" y="1376790"/>
            <a:ext cx="4927482" cy="165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016" y="3166993"/>
            <a:ext cx="4952645" cy="170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180" y="5004161"/>
            <a:ext cx="4927482" cy="16624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71ADBC-23AF-46BB-BA98-4EC785B8F01E}"/>
                  </a:ext>
                </a:extLst>
              </p14:cNvPr>
              <p14:cNvContentPartPr/>
              <p14:nvPr/>
            </p14:nvContentPartPr>
            <p14:xfrm>
              <a:off x="12900004" y="3713028"/>
              <a:ext cx="74520" cy="4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71ADBC-23AF-46BB-BA98-4EC785B8F0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91364" y="3704028"/>
                <a:ext cx="9216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7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165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Enabling Cross-Origin Requests in ASP.NET Web API 2</vt:lpstr>
      <vt:lpstr>Cross-Origin-Resource-Sharing (CORS)</vt:lpstr>
      <vt:lpstr>CORS - Demo</vt:lpstr>
      <vt:lpstr>Enable CORS in API Service</vt:lpstr>
      <vt:lpstr>Enable CORS in Web API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Cross-Origin Requests in ASP.NET Web API 2</dc:title>
  <dc:creator>Venkat Shiva Reddy</dc:creator>
  <cp:lastModifiedBy>Venkat Shiva Reddy</cp:lastModifiedBy>
  <cp:revision>11</cp:revision>
  <dcterms:created xsi:type="dcterms:W3CDTF">2015-12-10T10:31:44Z</dcterms:created>
  <dcterms:modified xsi:type="dcterms:W3CDTF">2019-06-12T09:00:57Z</dcterms:modified>
</cp:coreProperties>
</file>