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8288000" cy="10287000"/>
  <p:notesSz cx="6858000" cy="9144000"/>
  <p:embeddedFontLst>
    <p:embeddedFont>
      <p:font typeface="Open Sans" panose="020B0606030504020204" pitchFamily="34" charset="0"/>
      <p:regular r:id="rId30"/>
      <p:bold r:id="rId31"/>
      <p:italic r:id="rId32"/>
      <p:boldItalic r:id="rId33"/>
    </p:embeddedFont>
    <p:embeddedFont>
      <p:font typeface="Open Sans Light" panose="020B0306030504020204" pitchFamily="34" charset="0"/>
      <p:regular r:id="rId34"/>
      <p:bold r:id="rId35"/>
      <p:italic r:id="rId36"/>
      <p:boldItalic r:id="rId37"/>
    </p:embeddedFont>
    <p:embeddedFont>
      <p:font typeface="Roboto" panose="02000000000000000000" pitchFamily="2" charset="0"/>
      <p:regular r:id="rId38"/>
      <p:bold r:id="rId39"/>
      <p:italic r:id="rId40"/>
      <p:boldItalic r:id="rId41"/>
    </p:embeddedFont>
    <p:embeddedFont>
      <p:font typeface="Roboto Mono Light" panose="00000009000000000000" pitchFamily="49"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71C68-F71C-431F-BBE4-5393E360900C}" v="13" dt="2024-12-26T18:03:51.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96" y="534"/>
      </p:cViewPr>
      <p:guideLst>
        <p:guide orient="horz" pos="324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SAEED" userId="88330f20612d89c2" providerId="LiveId" clId="{2DE71C68-F71C-431F-BBE4-5393E360900C}"/>
    <pc:docChg chg="undo custSel modSld">
      <pc:chgData name="ALI SAEED" userId="88330f20612d89c2" providerId="LiveId" clId="{2DE71C68-F71C-431F-BBE4-5393E360900C}" dt="2024-12-26T18:04:06.840" v="177" actId="478"/>
      <pc:docMkLst>
        <pc:docMk/>
      </pc:docMkLst>
      <pc:sldChg chg="addSp modSp mod">
        <pc:chgData name="ALI SAEED" userId="88330f20612d89c2" providerId="LiveId" clId="{2DE71C68-F71C-431F-BBE4-5393E360900C}" dt="2024-12-26T17:15:14.331" v="1" actId="1076"/>
        <pc:sldMkLst>
          <pc:docMk/>
          <pc:sldMk cId="0" sldId="256"/>
        </pc:sldMkLst>
        <pc:spChg chg="add mod">
          <ac:chgData name="ALI SAEED" userId="88330f20612d89c2" providerId="LiveId" clId="{2DE71C68-F71C-431F-BBE4-5393E360900C}" dt="2024-12-26T17:15:14.331" v="1" actId="1076"/>
          <ac:spMkLst>
            <pc:docMk/>
            <pc:sldMk cId="0" sldId="256"/>
            <ac:spMk id="3" creationId="{D10D76CC-4956-DBA7-603A-D1397B5A7CF1}"/>
          </ac:spMkLst>
        </pc:spChg>
      </pc:sldChg>
      <pc:sldChg chg="addSp modSp mod">
        <pc:chgData name="ALI SAEED" userId="88330f20612d89c2" providerId="LiveId" clId="{2DE71C68-F71C-431F-BBE4-5393E360900C}" dt="2024-12-26T18:03:11.083" v="164" actId="1076"/>
        <pc:sldMkLst>
          <pc:docMk/>
          <pc:sldMk cId="0" sldId="259"/>
        </pc:sldMkLst>
        <pc:spChg chg="add mod">
          <ac:chgData name="ALI SAEED" userId="88330f20612d89c2" providerId="LiveId" clId="{2DE71C68-F71C-431F-BBE4-5393E360900C}" dt="2024-12-26T17:38:13.166" v="12" actId="1076"/>
          <ac:spMkLst>
            <pc:docMk/>
            <pc:sldMk cId="0" sldId="259"/>
            <ac:spMk id="2" creationId="{1E43BA03-DDC0-DC59-72DF-AD2C44BE2A79}"/>
          </ac:spMkLst>
        </pc:spChg>
        <pc:spChg chg="add mod">
          <ac:chgData name="ALI SAEED" userId="88330f20612d89c2" providerId="LiveId" clId="{2DE71C68-F71C-431F-BBE4-5393E360900C}" dt="2024-12-26T17:39:17.453" v="17" actId="1076"/>
          <ac:spMkLst>
            <pc:docMk/>
            <pc:sldMk cId="0" sldId="259"/>
            <ac:spMk id="3" creationId="{492C6218-EC48-D573-A6FF-296A0AAAD55B}"/>
          </ac:spMkLst>
        </pc:spChg>
        <pc:spChg chg="add mod">
          <ac:chgData name="ALI SAEED" userId="88330f20612d89c2" providerId="LiveId" clId="{2DE71C68-F71C-431F-BBE4-5393E360900C}" dt="2024-12-26T17:40:34.952" v="22" actId="1076"/>
          <ac:spMkLst>
            <pc:docMk/>
            <pc:sldMk cId="0" sldId="259"/>
            <ac:spMk id="4" creationId="{09375DF2-FC4D-0BFB-9FD0-26DA14CDC500}"/>
          </ac:spMkLst>
        </pc:spChg>
        <pc:spChg chg="add mod">
          <ac:chgData name="ALI SAEED" userId="88330f20612d89c2" providerId="LiveId" clId="{2DE71C68-F71C-431F-BBE4-5393E360900C}" dt="2024-12-26T17:41:36.696" v="24" actId="207"/>
          <ac:spMkLst>
            <pc:docMk/>
            <pc:sldMk cId="0" sldId="259"/>
            <ac:spMk id="5" creationId="{FF7837AC-C8CD-6916-9E8E-9A30EAA783FD}"/>
          </ac:spMkLst>
        </pc:spChg>
        <pc:spChg chg="mod">
          <ac:chgData name="ALI SAEED" userId="88330f20612d89c2" providerId="LiveId" clId="{2DE71C68-F71C-431F-BBE4-5393E360900C}" dt="2024-12-26T18:03:11.083" v="164" actId="1076"/>
          <ac:spMkLst>
            <pc:docMk/>
            <pc:sldMk cId="0" sldId="259"/>
            <ac:spMk id="134" creationId="{00000000-0000-0000-0000-000000000000}"/>
          </ac:spMkLst>
        </pc:spChg>
        <pc:spChg chg="mod">
          <ac:chgData name="ALI SAEED" userId="88330f20612d89c2" providerId="LiveId" clId="{2DE71C68-F71C-431F-BBE4-5393E360900C}" dt="2024-12-26T17:38:29.199" v="14" actId="1076"/>
          <ac:spMkLst>
            <pc:docMk/>
            <pc:sldMk cId="0" sldId="259"/>
            <ac:spMk id="135" creationId="{00000000-0000-0000-0000-000000000000}"/>
          </ac:spMkLst>
        </pc:spChg>
        <pc:spChg chg="mod">
          <ac:chgData name="ALI SAEED" userId="88330f20612d89c2" providerId="LiveId" clId="{2DE71C68-F71C-431F-BBE4-5393E360900C}" dt="2024-12-26T17:36:47.884" v="4" actId="20577"/>
          <ac:spMkLst>
            <pc:docMk/>
            <pc:sldMk cId="0" sldId="259"/>
            <ac:spMk id="139" creationId="{00000000-0000-0000-0000-000000000000}"/>
          </ac:spMkLst>
        </pc:spChg>
        <pc:spChg chg="mod">
          <ac:chgData name="ALI SAEED" userId="88330f20612d89c2" providerId="LiveId" clId="{2DE71C68-F71C-431F-BBE4-5393E360900C}" dt="2024-12-26T17:37:26.548" v="9" actId="20577"/>
          <ac:spMkLst>
            <pc:docMk/>
            <pc:sldMk cId="0" sldId="259"/>
            <ac:spMk id="140" creationId="{00000000-0000-0000-0000-000000000000}"/>
          </ac:spMkLst>
        </pc:spChg>
        <pc:spChg chg="mod">
          <ac:chgData name="ALI SAEED" userId="88330f20612d89c2" providerId="LiveId" clId="{2DE71C68-F71C-431F-BBE4-5393E360900C}" dt="2024-12-26T17:37:22.540" v="8" actId="20577"/>
          <ac:spMkLst>
            <pc:docMk/>
            <pc:sldMk cId="0" sldId="259"/>
            <ac:spMk id="141" creationId="{00000000-0000-0000-0000-000000000000}"/>
          </ac:spMkLst>
        </pc:spChg>
        <pc:spChg chg="mod">
          <ac:chgData name="ALI SAEED" userId="88330f20612d89c2" providerId="LiveId" clId="{2DE71C68-F71C-431F-BBE4-5393E360900C}" dt="2024-12-26T17:37:39.673" v="10"/>
          <ac:spMkLst>
            <pc:docMk/>
            <pc:sldMk cId="0" sldId="259"/>
            <ac:spMk id="142" creationId="{00000000-0000-0000-0000-000000000000}"/>
          </ac:spMkLst>
        </pc:spChg>
      </pc:sldChg>
      <pc:sldChg chg="addSp modSp mod">
        <pc:chgData name="ALI SAEED" userId="88330f20612d89c2" providerId="LiveId" clId="{2DE71C68-F71C-431F-BBE4-5393E360900C}" dt="2024-12-26T17:48:01.203" v="47" actId="1076"/>
        <pc:sldMkLst>
          <pc:docMk/>
          <pc:sldMk cId="0" sldId="265"/>
        </pc:sldMkLst>
        <pc:spChg chg="add mod">
          <ac:chgData name="ALI SAEED" userId="88330f20612d89c2" providerId="LiveId" clId="{2DE71C68-F71C-431F-BBE4-5393E360900C}" dt="2024-12-26T17:47:08.424" v="35" actId="1076"/>
          <ac:spMkLst>
            <pc:docMk/>
            <pc:sldMk cId="0" sldId="265"/>
            <ac:spMk id="3" creationId="{BBD265EE-70A3-7EBE-5E9C-F6315C3A44A3}"/>
          </ac:spMkLst>
        </pc:spChg>
        <pc:spChg chg="add mod">
          <ac:chgData name="ALI SAEED" userId="88330f20612d89c2" providerId="LiveId" clId="{2DE71C68-F71C-431F-BBE4-5393E360900C}" dt="2024-12-26T17:47:29.823" v="38" actId="1076"/>
          <ac:spMkLst>
            <pc:docMk/>
            <pc:sldMk cId="0" sldId="265"/>
            <ac:spMk id="5" creationId="{F555D262-51B6-956C-4657-D3EA280CB2D9}"/>
          </ac:spMkLst>
        </pc:spChg>
        <pc:spChg chg="add mod">
          <ac:chgData name="ALI SAEED" userId="88330f20612d89c2" providerId="LiveId" clId="{2DE71C68-F71C-431F-BBE4-5393E360900C}" dt="2024-12-26T17:48:01.203" v="47" actId="1076"/>
          <ac:spMkLst>
            <pc:docMk/>
            <pc:sldMk cId="0" sldId="265"/>
            <ac:spMk id="7" creationId="{228228A2-9451-D895-01ED-2E9FBA83B569}"/>
          </ac:spMkLst>
        </pc:spChg>
        <pc:spChg chg="mod">
          <ac:chgData name="ALI SAEED" userId="88330f20612d89c2" providerId="LiveId" clId="{2DE71C68-F71C-431F-BBE4-5393E360900C}" dt="2024-12-26T17:46:41.974" v="26" actId="14100"/>
          <ac:spMkLst>
            <pc:docMk/>
            <pc:sldMk cId="0" sldId="265"/>
            <ac:spMk id="224" creationId="{00000000-0000-0000-0000-000000000000}"/>
          </ac:spMkLst>
        </pc:spChg>
      </pc:sldChg>
      <pc:sldChg chg="addSp modSp mod">
        <pc:chgData name="ALI SAEED" userId="88330f20612d89c2" providerId="LiveId" clId="{2DE71C68-F71C-431F-BBE4-5393E360900C}" dt="2024-12-26T17:49:27.778" v="62" actId="20577"/>
        <pc:sldMkLst>
          <pc:docMk/>
          <pc:sldMk cId="0" sldId="266"/>
        </pc:sldMkLst>
        <pc:spChg chg="add mod">
          <ac:chgData name="ALI SAEED" userId="88330f20612d89c2" providerId="LiveId" clId="{2DE71C68-F71C-431F-BBE4-5393E360900C}" dt="2024-12-26T17:48:42.624" v="53" actId="1076"/>
          <ac:spMkLst>
            <pc:docMk/>
            <pc:sldMk cId="0" sldId="266"/>
            <ac:spMk id="3" creationId="{63213499-4065-E2CC-B319-5BD0F102DF3C}"/>
          </ac:spMkLst>
        </pc:spChg>
        <pc:spChg chg="add mod">
          <ac:chgData name="ALI SAEED" userId="88330f20612d89c2" providerId="LiveId" clId="{2DE71C68-F71C-431F-BBE4-5393E360900C}" dt="2024-12-26T17:48:59.840" v="56" actId="1076"/>
          <ac:spMkLst>
            <pc:docMk/>
            <pc:sldMk cId="0" sldId="266"/>
            <ac:spMk id="5" creationId="{8795BE9A-C555-C199-712F-75DCDB9FD5DC}"/>
          </ac:spMkLst>
        </pc:spChg>
        <pc:spChg chg="add mod">
          <ac:chgData name="ALI SAEED" userId="88330f20612d89c2" providerId="LiveId" clId="{2DE71C68-F71C-431F-BBE4-5393E360900C}" dt="2024-12-26T17:49:05.114" v="57"/>
          <ac:spMkLst>
            <pc:docMk/>
            <pc:sldMk cId="0" sldId="266"/>
            <ac:spMk id="6" creationId="{47090901-975F-B39E-0D70-25C09BCDEDA8}"/>
          </ac:spMkLst>
        </pc:spChg>
        <pc:spChg chg="add mod">
          <ac:chgData name="ALI SAEED" userId="88330f20612d89c2" providerId="LiveId" clId="{2DE71C68-F71C-431F-BBE4-5393E360900C}" dt="2024-12-26T17:49:27.778" v="62" actId="20577"/>
          <ac:spMkLst>
            <pc:docMk/>
            <pc:sldMk cId="0" sldId="266"/>
            <ac:spMk id="8" creationId="{DB567AF0-3B80-7A5A-DFCA-93F7D0B94068}"/>
          </ac:spMkLst>
        </pc:spChg>
        <pc:spChg chg="mod">
          <ac:chgData name="ALI SAEED" userId="88330f20612d89c2" providerId="LiveId" clId="{2DE71C68-F71C-431F-BBE4-5393E360900C}" dt="2024-12-26T17:48:23.132" v="49" actId="14100"/>
          <ac:spMkLst>
            <pc:docMk/>
            <pc:sldMk cId="0" sldId="266"/>
            <ac:spMk id="229" creationId="{00000000-0000-0000-0000-000000000000}"/>
          </ac:spMkLst>
        </pc:spChg>
      </pc:sldChg>
      <pc:sldChg chg="addSp modSp mod">
        <pc:chgData name="ALI SAEED" userId="88330f20612d89c2" providerId="LiveId" clId="{2DE71C68-F71C-431F-BBE4-5393E360900C}" dt="2024-12-26T17:50:36.485" v="74" actId="1076"/>
        <pc:sldMkLst>
          <pc:docMk/>
          <pc:sldMk cId="0" sldId="267"/>
        </pc:sldMkLst>
        <pc:spChg chg="add mod">
          <ac:chgData name="ALI SAEED" userId="88330f20612d89c2" providerId="LiveId" clId="{2DE71C68-F71C-431F-BBE4-5393E360900C}" dt="2024-12-26T17:49:54.709" v="66" actId="1076"/>
          <ac:spMkLst>
            <pc:docMk/>
            <pc:sldMk cId="0" sldId="267"/>
            <ac:spMk id="3" creationId="{44B65EBF-B8C5-F495-1DF0-C877DF54ADF9}"/>
          </ac:spMkLst>
        </pc:spChg>
        <pc:spChg chg="add mod">
          <ac:chgData name="ALI SAEED" userId="88330f20612d89c2" providerId="LiveId" clId="{2DE71C68-F71C-431F-BBE4-5393E360900C}" dt="2024-12-26T17:50:13.281" v="69" actId="1076"/>
          <ac:spMkLst>
            <pc:docMk/>
            <pc:sldMk cId="0" sldId="267"/>
            <ac:spMk id="5" creationId="{769941AB-BA9B-C7DE-F03D-D9B8A435EC0B}"/>
          </ac:spMkLst>
        </pc:spChg>
        <pc:spChg chg="add mod">
          <ac:chgData name="ALI SAEED" userId="88330f20612d89c2" providerId="LiveId" clId="{2DE71C68-F71C-431F-BBE4-5393E360900C}" dt="2024-12-26T17:50:36.485" v="74" actId="1076"/>
          <ac:spMkLst>
            <pc:docMk/>
            <pc:sldMk cId="0" sldId="267"/>
            <ac:spMk id="7" creationId="{2C1A5D73-1143-9F3C-0A51-00AEA2B3944C}"/>
          </ac:spMkLst>
        </pc:spChg>
      </pc:sldChg>
      <pc:sldChg chg="modSp mod">
        <pc:chgData name="ALI SAEED" userId="88330f20612d89c2" providerId="LiveId" clId="{2DE71C68-F71C-431F-BBE4-5393E360900C}" dt="2024-12-26T17:23:09.898" v="2" actId="1076"/>
        <pc:sldMkLst>
          <pc:docMk/>
          <pc:sldMk cId="0" sldId="270"/>
        </pc:sldMkLst>
        <pc:spChg chg="mod">
          <ac:chgData name="ALI SAEED" userId="88330f20612d89c2" providerId="LiveId" clId="{2DE71C68-F71C-431F-BBE4-5393E360900C}" dt="2024-12-26T17:23:09.898" v="2" actId="1076"/>
          <ac:spMkLst>
            <pc:docMk/>
            <pc:sldMk cId="0" sldId="270"/>
            <ac:spMk id="253" creationId="{00000000-0000-0000-0000-000000000000}"/>
          </ac:spMkLst>
        </pc:spChg>
      </pc:sldChg>
      <pc:sldChg chg="addSp delSp modSp mod modNotes">
        <pc:chgData name="ALI SAEED" userId="88330f20612d89c2" providerId="LiveId" clId="{2DE71C68-F71C-431F-BBE4-5393E360900C}" dt="2024-12-26T17:54:01.535" v="94" actId="207"/>
        <pc:sldMkLst>
          <pc:docMk/>
          <pc:sldMk cId="0" sldId="271"/>
        </pc:sldMkLst>
        <pc:spChg chg="add del mod">
          <ac:chgData name="ALI SAEED" userId="88330f20612d89c2" providerId="LiveId" clId="{2DE71C68-F71C-431F-BBE4-5393E360900C}" dt="2024-12-26T17:52:59.450" v="85" actId="478"/>
          <ac:spMkLst>
            <pc:docMk/>
            <pc:sldMk cId="0" sldId="271"/>
            <ac:spMk id="2" creationId="{749AF785-7B37-D484-0FA9-D976C28C356E}"/>
          </ac:spMkLst>
        </pc:spChg>
        <pc:spChg chg="add del mod">
          <ac:chgData name="ALI SAEED" userId="88330f20612d89c2" providerId="LiveId" clId="{2DE71C68-F71C-431F-BBE4-5393E360900C}" dt="2024-12-26T17:52:59.450" v="85" actId="478"/>
          <ac:spMkLst>
            <pc:docMk/>
            <pc:sldMk cId="0" sldId="271"/>
            <ac:spMk id="3" creationId="{D173A287-496A-DAF5-8BEE-8D8E52C65BCF}"/>
          </ac:spMkLst>
        </pc:spChg>
        <pc:spChg chg="add del mod">
          <ac:chgData name="ALI SAEED" userId="88330f20612d89c2" providerId="LiveId" clId="{2DE71C68-F71C-431F-BBE4-5393E360900C}" dt="2024-12-26T17:52:59.450" v="85" actId="478"/>
          <ac:spMkLst>
            <pc:docMk/>
            <pc:sldMk cId="0" sldId="271"/>
            <ac:spMk id="4" creationId="{AA73712F-CCC4-0754-8921-CFFD3CF63F9F}"/>
          </ac:spMkLst>
        </pc:spChg>
        <pc:spChg chg="add del mod">
          <ac:chgData name="ALI SAEED" userId="88330f20612d89c2" providerId="LiveId" clId="{2DE71C68-F71C-431F-BBE4-5393E360900C}" dt="2024-12-26T17:52:59.450" v="85" actId="478"/>
          <ac:spMkLst>
            <pc:docMk/>
            <pc:sldMk cId="0" sldId="271"/>
            <ac:spMk id="5" creationId="{74AB169B-A9B0-876B-04AA-A49BD773662B}"/>
          </ac:spMkLst>
        </pc:spChg>
        <pc:spChg chg="add del mod">
          <ac:chgData name="ALI SAEED" userId="88330f20612d89c2" providerId="LiveId" clId="{2DE71C68-F71C-431F-BBE4-5393E360900C}" dt="2024-12-26T17:52:59.450" v="85" actId="478"/>
          <ac:spMkLst>
            <pc:docMk/>
            <pc:sldMk cId="0" sldId="271"/>
            <ac:spMk id="6" creationId="{90D715A2-BFA4-8698-0030-1BFDBFDF0C86}"/>
          </ac:spMkLst>
        </pc:spChg>
        <pc:spChg chg="add del mod">
          <ac:chgData name="ALI SAEED" userId="88330f20612d89c2" providerId="LiveId" clId="{2DE71C68-F71C-431F-BBE4-5393E360900C}" dt="2024-12-26T17:53:03.681" v="86" actId="478"/>
          <ac:spMkLst>
            <pc:docMk/>
            <pc:sldMk cId="0" sldId="271"/>
            <ac:spMk id="7" creationId="{006C28A1-5A1F-DACA-F83E-740A8E5BD661}"/>
          </ac:spMkLst>
        </pc:spChg>
        <pc:spChg chg="add del mod">
          <ac:chgData name="ALI SAEED" userId="88330f20612d89c2" providerId="LiveId" clId="{2DE71C68-F71C-431F-BBE4-5393E360900C}" dt="2024-12-26T17:52:59.450" v="85" actId="478"/>
          <ac:spMkLst>
            <pc:docMk/>
            <pc:sldMk cId="0" sldId="271"/>
            <ac:spMk id="8" creationId="{C396B86D-13B2-9A77-6274-236834F74971}"/>
          </ac:spMkLst>
        </pc:spChg>
        <pc:spChg chg="add del mod">
          <ac:chgData name="ALI SAEED" userId="88330f20612d89c2" providerId="LiveId" clId="{2DE71C68-F71C-431F-BBE4-5393E360900C}" dt="2024-12-26T17:52:59.450" v="85" actId="478"/>
          <ac:spMkLst>
            <pc:docMk/>
            <pc:sldMk cId="0" sldId="271"/>
            <ac:spMk id="9" creationId="{6ABBCFD4-1C94-5A41-084B-6EBBF73256B3}"/>
          </ac:spMkLst>
        </pc:spChg>
        <pc:spChg chg="add mod">
          <ac:chgData name="ALI SAEED" userId="88330f20612d89c2" providerId="LiveId" clId="{2DE71C68-F71C-431F-BBE4-5393E360900C}" dt="2024-12-26T17:53:44.355" v="91" actId="1076"/>
          <ac:spMkLst>
            <pc:docMk/>
            <pc:sldMk cId="0" sldId="271"/>
            <ac:spMk id="10" creationId="{89977C6C-9881-B9D6-5356-902C35F384FD}"/>
          </ac:spMkLst>
        </pc:spChg>
        <pc:spChg chg="add mod">
          <ac:chgData name="ALI SAEED" userId="88330f20612d89c2" providerId="LiveId" clId="{2DE71C68-F71C-431F-BBE4-5393E360900C}" dt="2024-12-26T17:53:40.070" v="90" actId="1076"/>
          <ac:spMkLst>
            <pc:docMk/>
            <pc:sldMk cId="0" sldId="271"/>
            <ac:spMk id="11" creationId="{F7F4955B-0B4C-B88E-0A97-73CE86AC4653}"/>
          </ac:spMkLst>
        </pc:spChg>
        <pc:spChg chg="add mod">
          <ac:chgData name="ALI SAEED" userId="88330f20612d89c2" providerId="LiveId" clId="{2DE71C68-F71C-431F-BBE4-5393E360900C}" dt="2024-12-26T17:54:01.535" v="94" actId="207"/>
          <ac:spMkLst>
            <pc:docMk/>
            <pc:sldMk cId="0" sldId="271"/>
            <ac:spMk id="12" creationId="{040AA9EB-0F36-E012-A4B8-0B622D0A5214}"/>
          </ac:spMkLst>
        </pc:spChg>
        <pc:spChg chg="del">
          <ac:chgData name="ALI SAEED" userId="88330f20612d89c2" providerId="LiveId" clId="{2DE71C68-F71C-431F-BBE4-5393E360900C}" dt="2024-12-26T17:52:55.898" v="83" actId="478"/>
          <ac:spMkLst>
            <pc:docMk/>
            <pc:sldMk cId="0" sldId="271"/>
            <ac:spMk id="262" creationId="{00000000-0000-0000-0000-000000000000}"/>
          </ac:spMkLst>
        </pc:spChg>
        <pc:spChg chg="mod">
          <ac:chgData name="ALI SAEED" userId="88330f20612d89c2" providerId="LiveId" clId="{2DE71C68-F71C-431F-BBE4-5393E360900C}" dt="2024-12-26T17:52:17.212" v="77"/>
          <ac:spMkLst>
            <pc:docMk/>
            <pc:sldMk cId="0" sldId="271"/>
            <ac:spMk id="263" creationId="{00000000-0000-0000-0000-000000000000}"/>
          </ac:spMkLst>
        </pc:spChg>
        <pc:spChg chg="mod">
          <ac:chgData name="ALI SAEED" userId="88330f20612d89c2" providerId="LiveId" clId="{2DE71C68-F71C-431F-BBE4-5393E360900C}" dt="2024-12-26T17:52:25.844" v="79" actId="14100"/>
          <ac:spMkLst>
            <pc:docMk/>
            <pc:sldMk cId="0" sldId="271"/>
            <ac:spMk id="264" creationId="{00000000-0000-0000-0000-000000000000}"/>
          </ac:spMkLst>
        </pc:spChg>
        <pc:spChg chg="mod">
          <ac:chgData name="ALI SAEED" userId="88330f20612d89c2" providerId="LiveId" clId="{2DE71C68-F71C-431F-BBE4-5393E360900C}" dt="2024-12-26T17:52:36.487" v="81" actId="14100"/>
          <ac:spMkLst>
            <pc:docMk/>
            <pc:sldMk cId="0" sldId="271"/>
            <ac:spMk id="265" creationId="{00000000-0000-0000-0000-000000000000}"/>
          </ac:spMkLst>
        </pc:spChg>
        <pc:spChg chg="del">
          <ac:chgData name="ALI SAEED" userId="88330f20612d89c2" providerId="LiveId" clId="{2DE71C68-F71C-431F-BBE4-5393E360900C}" dt="2024-12-26T17:52:54.835" v="82" actId="478"/>
          <ac:spMkLst>
            <pc:docMk/>
            <pc:sldMk cId="0" sldId="271"/>
            <ac:spMk id="266" creationId="{00000000-0000-0000-0000-000000000000}"/>
          </ac:spMkLst>
        </pc:spChg>
        <pc:spChg chg="del">
          <ac:chgData name="ALI SAEED" userId="88330f20612d89c2" providerId="LiveId" clId="{2DE71C68-F71C-431F-BBE4-5393E360900C}" dt="2024-12-26T17:52:57.329" v="84" actId="478"/>
          <ac:spMkLst>
            <pc:docMk/>
            <pc:sldMk cId="0" sldId="271"/>
            <ac:spMk id="277" creationId="{00000000-0000-0000-0000-000000000000}"/>
          </ac:spMkLst>
        </pc:spChg>
      </pc:sldChg>
      <pc:sldChg chg="modSp mod">
        <pc:chgData name="ALI SAEED" userId="88330f20612d89c2" providerId="LiveId" clId="{2DE71C68-F71C-431F-BBE4-5393E360900C}" dt="2024-12-26T18:02:00.617" v="158" actId="20577"/>
        <pc:sldMkLst>
          <pc:docMk/>
          <pc:sldMk cId="0" sldId="276"/>
        </pc:sldMkLst>
        <pc:spChg chg="mod">
          <ac:chgData name="ALI SAEED" userId="88330f20612d89c2" providerId="LiveId" clId="{2DE71C68-F71C-431F-BBE4-5393E360900C}" dt="2024-12-26T18:00:09.184" v="141"/>
          <ac:spMkLst>
            <pc:docMk/>
            <pc:sldMk cId="0" sldId="276"/>
            <ac:spMk id="307" creationId="{00000000-0000-0000-0000-000000000000}"/>
          </ac:spMkLst>
        </pc:spChg>
        <pc:spChg chg="mod">
          <ac:chgData name="ALI SAEED" userId="88330f20612d89c2" providerId="LiveId" clId="{2DE71C68-F71C-431F-BBE4-5393E360900C}" dt="2024-12-26T18:02:00.617" v="158" actId="20577"/>
          <ac:spMkLst>
            <pc:docMk/>
            <pc:sldMk cId="0" sldId="276"/>
            <ac:spMk id="308" creationId="{00000000-0000-0000-0000-000000000000}"/>
          </ac:spMkLst>
        </pc:spChg>
      </pc:sldChg>
      <pc:sldChg chg="addSp delSp modSp mod">
        <pc:chgData name="ALI SAEED" userId="88330f20612d89c2" providerId="LiveId" clId="{2DE71C68-F71C-431F-BBE4-5393E360900C}" dt="2024-12-26T18:02:15.401" v="162" actId="20577"/>
        <pc:sldMkLst>
          <pc:docMk/>
          <pc:sldMk cId="0" sldId="277"/>
        </pc:sldMkLst>
        <pc:spChg chg="add del mod">
          <ac:chgData name="ALI SAEED" userId="88330f20612d89c2" providerId="LiveId" clId="{2DE71C68-F71C-431F-BBE4-5393E360900C}" dt="2024-12-26T17:59:15.273" v="137" actId="478"/>
          <ac:spMkLst>
            <pc:docMk/>
            <pc:sldMk cId="0" sldId="277"/>
            <ac:spMk id="3" creationId="{36AEF123-8C6B-6FDC-A8D9-375141827AB3}"/>
          </ac:spMkLst>
        </pc:spChg>
        <pc:spChg chg="add mod">
          <ac:chgData name="ALI SAEED" userId="88330f20612d89c2" providerId="LiveId" clId="{2DE71C68-F71C-431F-BBE4-5393E360900C}" dt="2024-12-26T18:02:15.401" v="162" actId="20577"/>
          <ac:spMkLst>
            <pc:docMk/>
            <pc:sldMk cId="0" sldId="277"/>
            <ac:spMk id="4" creationId="{996090D1-EE39-2748-942D-62976B7E4E91}"/>
          </ac:spMkLst>
        </pc:spChg>
        <pc:spChg chg="mod">
          <ac:chgData name="ALI SAEED" userId="88330f20612d89c2" providerId="LiveId" clId="{2DE71C68-F71C-431F-BBE4-5393E360900C}" dt="2024-12-26T17:59:31.658" v="140" actId="20577"/>
          <ac:spMkLst>
            <pc:docMk/>
            <pc:sldMk cId="0" sldId="277"/>
            <ac:spMk id="313" creationId="{00000000-0000-0000-0000-000000000000}"/>
          </ac:spMkLst>
        </pc:spChg>
        <pc:spChg chg="del">
          <ac:chgData name="ALI SAEED" userId="88330f20612d89c2" providerId="LiveId" clId="{2DE71C68-F71C-431F-BBE4-5393E360900C}" dt="2024-12-26T17:59:12.486" v="136" actId="478"/>
          <ac:spMkLst>
            <pc:docMk/>
            <pc:sldMk cId="0" sldId="277"/>
            <ac:spMk id="314" creationId="{00000000-0000-0000-0000-000000000000}"/>
          </ac:spMkLst>
        </pc:spChg>
      </pc:sldChg>
      <pc:sldChg chg="addSp delSp modSp mod modNotes">
        <pc:chgData name="ALI SAEED" userId="88330f20612d89c2" providerId="LiveId" clId="{2DE71C68-F71C-431F-BBE4-5393E360900C}" dt="2024-12-26T18:04:06.840" v="177" actId="478"/>
        <pc:sldMkLst>
          <pc:docMk/>
          <pc:sldMk cId="0" sldId="281"/>
        </pc:sldMkLst>
        <pc:spChg chg="add del mod">
          <ac:chgData name="ALI SAEED" userId="88330f20612d89c2" providerId="LiveId" clId="{2DE71C68-F71C-431F-BBE4-5393E360900C}" dt="2024-12-26T18:03:45.528" v="170" actId="478"/>
          <ac:spMkLst>
            <pc:docMk/>
            <pc:sldMk cId="0" sldId="281"/>
            <ac:spMk id="2" creationId="{A9C1B5D5-57C7-20B3-539B-8F10542B3938}"/>
          </ac:spMkLst>
        </pc:spChg>
        <pc:spChg chg="add del mod">
          <ac:chgData name="ALI SAEED" userId="88330f20612d89c2" providerId="LiveId" clId="{2DE71C68-F71C-431F-BBE4-5393E360900C}" dt="2024-12-26T18:03:45.528" v="170" actId="478"/>
          <ac:spMkLst>
            <pc:docMk/>
            <pc:sldMk cId="0" sldId="281"/>
            <ac:spMk id="3" creationId="{8B85AD1E-98C4-0AA9-35F7-8F1F7F50A46E}"/>
          </ac:spMkLst>
        </pc:spChg>
        <pc:spChg chg="add del mod">
          <ac:chgData name="ALI SAEED" userId="88330f20612d89c2" providerId="LiveId" clId="{2DE71C68-F71C-431F-BBE4-5393E360900C}" dt="2024-12-26T18:03:45.528" v="170" actId="478"/>
          <ac:spMkLst>
            <pc:docMk/>
            <pc:sldMk cId="0" sldId="281"/>
            <ac:spMk id="4" creationId="{4E2D0AD6-7CD2-076A-2B9E-C04A4A511336}"/>
          </ac:spMkLst>
        </pc:spChg>
        <pc:spChg chg="add del mod">
          <ac:chgData name="ALI SAEED" userId="88330f20612d89c2" providerId="LiveId" clId="{2DE71C68-F71C-431F-BBE4-5393E360900C}" dt="2024-12-26T18:03:45.528" v="170" actId="478"/>
          <ac:spMkLst>
            <pc:docMk/>
            <pc:sldMk cId="0" sldId="281"/>
            <ac:spMk id="5" creationId="{F28CD17E-609D-24CB-E364-BD12950A1105}"/>
          </ac:spMkLst>
        </pc:spChg>
        <pc:spChg chg="add del mod">
          <ac:chgData name="ALI SAEED" userId="88330f20612d89c2" providerId="LiveId" clId="{2DE71C68-F71C-431F-BBE4-5393E360900C}" dt="2024-12-26T18:03:45.528" v="170" actId="478"/>
          <ac:spMkLst>
            <pc:docMk/>
            <pc:sldMk cId="0" sldId="281"/>
            <ac:spMk id="6" creationId="{7CE78E43-787C-7C12-30DF-00B87CC77A17}"/>
          </ac:spMkLst>
        </pc:spChg>
        <pc:spChg chg="add del mod">
          <ac:chgData name="ALI SAEED" userId="88330f20612d89c2" providerId="LiveId" clId="{2DE71C68-F71C-431F-BBE4-5393E360900C}" dt="2024-12-26T18:03:45.528" v="170" actId="478"/>
          <ac:spMkLst>
            <pc:docMk/>
            <pc:sldMk cId="0" sldId="281"/>
            <ac:spMk id="7" creationId="{AE3116DF-964C-837A-7F87-5071A3939453}"/>
          </ac:spMkLst>
        </pc:spChg>
        <pc:spChg chg="add del mod">
          <ac:chgData name="ALI SAEED" userId="88330f20612d89c2" providerId="LiveId" clId="{2DE71C68-F71C-431F-BBE4-5393E360900C}" dt="2024-12-26T18:03:45.528" v="170" actId="478"/>
          <ac:spMkLst>
            <pc:docMk/>
            <pc:sldMk cId="0" sldId="281"/>
            <ac:spMk id="8" creationId="{38ECE7DF-1F40-5A88-6E95-2E38179959BC}"/>
          </ac:spMkLst>
        </pc:spChg>
        <pc:spChg chg="add del mod">
          <ac:chgData name="ALI SAEED" userId="88330f20612d89c2" providerId="LiveId" clId="{2DE71C68-F71C-431F-BBE4-5393E360900C}" dt="2024-12-26T18:03:45.528" v="170" actId="478"/>
          <ac:spMkLst>
            <pc:docMk/>
            <pc:sldMk cId="0" sldId="281"/>
            <ac:spMk id="9" creationId="{EA441A2D-C4C7-EC82-5008-6FF4B8E89EED}"/>
          </ac:spMkLst>
        </pc:spChg>
        <pc:spChg chg="add mod">
          <ac:chgData name="ALI SAEED" userId="88330f20612d89c2" providerId="LiveId" clId="{2DE71C68-F71C-431F-BBE4-5393E360900C}" dt="2024-12-26T18:03:22.722" v="165"/>
          <ac:spMkLst>
            <pc:docMk/>
            <pc:sldMk cId="0" sldId="281"/>
            <ac:spMk id="10" creationId="{FF082B1F-C2D7-CBF8-6C50-95B452077926}"/>
          </ac:spMkLst>
        </pc:spChg>
        <pc:spChg chg="add mod">
          <ac:chgData name="ALI SAEED" userId="88330f20612d89c2" providerId="LiveId" clId="{2DE71C68-F71C-431F-BBE4-5393E360900C}" dt="2024-12-26T18:03:22.722" v="165"/>
          <ac:spMkLst>
            <pc:docMk/>
            <pc:sldMk cId="0" sldId="281"/>
            <ac:spMk id="11" creationId="{5211E6D8-A88F-9AA7-296A-1748048F587D}"/>
          </ac:spMkLst>
        </pc:spChg>
        <pc:spChg chg="add mod">
          <ac:chgData name="ALI SAEED" userId="88330f20612d89c2" providerId="LiveId" clId="{2DE71C68-F71C-431F-BBE4-5393E360900C}" dt="2024-12-26T18:03:29.363" v="166" actId="207"/>
          <ac:spMkLst>
            <pc:docMk/>
            <pc:sldMk cId="0" sldId="281"/>
            <ac:spMk id="12" creationId="{94E60A68-56EE-7378-AA54-6677E68EF5A7}"/>
          </ac:spMkLst>
        </pc:spChg>
        <pc:spChg chg="add mod">
          <ac:chgData name="ALI SAEED" userId="88330f20612d89c2" providerId="LiveId" clId="{2DE71C68-F71C-431F-BBE4-5393E360900C}" dt="2024-12-26T18:03:22.722" v="165"/>
          <ac:spMkLst>
            <pc:docMk/>
            <pc:sldMk cId="0" sldId="281"/>
            <ac:spMk id="13" creationId="{E3536A8E-A9EF-ADC7-56CA-1888409D6B33}"/>
          </ac:spMkLst>
        </pc:spChg>
        <pc:spChg chg="add mod">
          <ac:chgData name="ALI SAEED" userId="88330f20612d89c2" providerId="LiveId" clId="{2DE71C68-F71C-431F-BBE4-5393E360900C}" dt="2024-12-26T18:03:55.520" v="172" actId="1076"/>
          <ac:spMkLst>
            <pc:docMk/>
            <pc:sldMk cId="0" sldId="281"/>
            <ac:spMk id="14" creationId="{FF670759-4C17-D05B-78A8-E07E8EC56FBE}"/>
          </ac:spMkLst>
        </pc:spChg>
        <pc:spChg chg="add mod">
          <ac:chgData name="ALI SAEED" userId="88330f20612d89c2" providerId="LiveId" clId="{2DE71C68-F71C-431F-BBE4-5393E360900C}" dt="2024-12-26T18:03:55.520" v="172" actId="1076"/>
          <ac:spMkLst>
            <pc:docMk/>
            <pc:sldMk cId="0" sldId="281"/>
            <ac:spMk id="15" creationId="{FFE5EDF1-B1A4-04BA-1ECA-9556188E7270}"/>
          </ac:spMkLst>
        </pc:spChg>
        <pc:spChg chg="add mod">
          <ac:chgData name="ALI SAEED" userId="88330f20612d89c2" providerId="LiveId" clId="{2DE71C68-F71C-431F-BBE4-5393E360900C}" dt="2024-12-26T18:03:55.520" v="172" actId="1076"/>
          <ac:spMkLst>
            <pc:docMk/>
            <pc:sldMk cId="0" sldId="281"/>
            <ac:spMk id="16" creationId="{171A51CE-878B-F718-EF19-D8950B03D72B}"/>
          </ac:spMkLst>
        </pc:spChg>
        <pc:spChg chg="add mod">
          <ac:chgData name="ALI SAEED" userId="88330f20612d89c2" providerId="LiveId" clId="{2DE71C68-F71C-431F-BBE4-5393E360900C}" dt="2024-12-26T18:03:55.520" v="172" actId="1076"/>
          <ac:spMkLst>
            <pc:docMk/>
            <pc:sldMk cId="0" sldId="281"/>
            <ac:spMk id="17" creationId="{91F6F2DD-1B94-2304-BBA5-C139EC8CD589}"/>
          </ac:spMkLst>
        </pc:spChg>
        <pc:spChg chg="add mod">
          <ac:chgData name="ALI SAEED" userId="88330f20612d89c2" providerId="LiveId" clId="{2DE71C68-F71C-431F-BBE4-5393E360900C}" dt="2024-12-26T18:03:55.520" v="172" actId="1076"/>
          <ac:spMkLst>
            <pc:docMk/>
            <pc:sldMk cId="0" sldId="281"/>
            <ac:spMk id="18" creationId="{97B39550-8785-D6F5-692F-E483F8164394}"/>
          </ac:spMkLst>
        </pc:spChg>
        <pc:spChg chg="add mod">
          <ac:chgData name="ALI SAEED" userId="88330f20612d89c2" providerId="LiveId" clId="{2DE71C68-F71C-431F-BBE4-5393E360900C}" dt="2024-12-26T18:03:55.520" v="172" actId="1076"/>
          <ac:spMkLst>
            <pc:docMk/>
            <pc:sldMk cId="0" sldId="281"/>
            <ac:spMk id="19" creationId="{1E68E8FA-DF0F-95EB-8852-FEAEDE6294BE}"/>
          </ac:spMkLst>
        </pc:spChg>
        <pc:spChg chg="add mod">
          <ac:chgData name="ALI SAEED" userId="88330f20612d89c2" providerId="LiveId" clId="{2DE71C68-F71C-431F-BBE4-5393E360900C}" dt="2024-12-26T18:03:55.520" v="172" actId="1076"/>
          <ac:spMkLst>
            <pc:docMk/>
            <pc:sldMk cId="0" sldId="281"/>
            <ac:spMk id="20" creationId="{D27B9D53-597E-770D-BC8A-5CEA1B7B86E4}"/>
          </ac:spMkLst>
        </pc:spChg>
        <pc:spChg chg="add mod">
          <ac:chgData name="ALI SAEED" userId="88330f20612d89c2" providerId="LiveId" clId="{2DE71C68-F71C-431F-BBE4-5393E360900C}" dt="2024-12-26T18:03:55.520" v="172" actId="1076"/>
          <ac:spMkLst>
            <pc:docMk/>
            <pc:sldMk cId="0" sldId="281"/>
            <ac:spMk id="21" creationId="{71882483-7810-AE75-6D7D-155CACE400C9}"/>
          </ac:spMkLst>
        </pc:spChg>
        <pc:spChg chg="add del mod">
          <ac:chgData name="ALI SAEED" userId="88330f20612d89c2" providerId="LiveId" clId="{2DE71C68-F71C-431F-BBE4-5393E360900C}" dt="2024-12-26T18:04:06.840" v="177" actId="478"/>
          <ac:spMkLst>
            <pc:docMk/>
            <pc:sldMk cId="0" sldId="281"/>
            <ac:spMk id="22" creationId="{168BB962-B0B8-3CEC-8E3E-7E43EBE0838B}"/>
          </ac:spMkLst>
        </pc:spChg>
        <pc:spChg chg="add del mod">
          <ac:chgData name="ALI SAEED" userId="88330f20612d89c2" providerId="LiveId" clId="{2DE71C68-F71C-431F-BBE4-5393E360900C}" dt="2024-12-26T18:03:59.048" v="173" actId="478"/>
          <ac:spMkLst>
            <pc:docMk/>
            <pc:sldMk cId="0" sldId="281"/>
            <ac:spMk id="23" creationId="{7AAF0485-A187-1491-3104-BF205C707ED5}"/>
          </ac:spMkLst>
        </pc:spChg>
        <pc:spChg chg="add del mod">
          <ac:chgData name="ALI SAEED" userId="88330f20612d89c2" providerId="LiveId" clId="{2DE71C68-F71C-431F-BBE4-5393E360900C}" dt="2024-12-26T18:04:05.313" v="176" actId="478"/>
          <ac:spMkLst>
            <pc:docMk/>
            <pc:sldMk cId="0" sldId="281"/>
            <ac:spMk id="24" creationId="{EC78109B-DD7C-866A-F62A-02488DD2C618}"/>
          </ac:spMkLst>
        </pc:spChg>
        <pc:spChg chg="add del mod">
          <ac:chgData name="ALI SAEED" userId="88330f20612d89c2" providerId="LiveId" clId="{2DE71C68-F71C-431F-BBE4-5393E360900C}" dt="2024-12-26T18:04:01.288" v="174" actId="478"/>
          <ac:spMkLst>
            <pc:docMk/>
            <pc:sldMk cId="0" sldId="281"/>
            <ac:spMk id="25" creationId="{DAB471ED-618C-14E8-B61E-E8EB976E5AE8}"/>
          </ac:spMkLst>
        </pc:spChg>
        <pc:spChg chg="del">
          <ac:chgData name="ALI SAEED" userId="88330f20612d89c2" providerId="LiveId" clId="{2DE71C68-F71C-431F-BBE4-5393E360900C}" dt="2024-12-26T18:03:45.528" v="170" actId="478"/>
          <ac:spMkLst>
            <pc:docMk/>
            <pc:sldMk cId="0" sldId="281"/>
            <ac:spMk id="339" creationId="{00000000-0000-0000-0000-000000000000}"/>
          </ac:spMkLst>
        </pc:spChg>
        <pc:spChg chg="del">
          <ac:chgData name="ALI SAEED" userId="88330f20612d89c2" providerId="LiveId" clId="{2DE71C68-F71C-431F-BBE4-5393E360900C}" dt="2024-12-26T18:03:45.528" v="170" actId="478"/>
          <ac:spMkLst>
            <pc:docMk/>
            <pc:sldMk cId="0" sldId="281"/>
            <ac:spMk id="340" creationId="{00000000-0000-0000-0000-000000000000}"/>
          </ac:spMkLst>
        </pc:spChg>
        <pc:spChg chg="del">
          <ac:chgData name="ALI SAEED" userId="88330f20612d89c2" providerId="LiveId" clId="{2DE71C68-F71C-431F-BBE4-5393E360900C}" dt="2024-12-26T18:03:45.528" v="170" actId="478"/>
          <ac:spMkLst>
            <pc:docMk/>
            <pc:sldMk cId="0" sldId="281"/>
            <ac:spMk id="341" creationId="{00000000-0000-0000-0000-000000000000}"/>
          </ac:spMkLst>
        </pc:spChg>
        <pc:spChg chg="del">
          <ac:chgData name="ALI SAEED" userId="88330f20612d89c2" providerId="LiveId" clId="{2DE71C68-F71C-431F-BBE4-5393E360900C}" dt="2024-12-26T18:03:45.528" v="170" actId="478"/>
          <ac:spMkLst>
            <pc:docMk/>
            <pc:sldMk cId="0" sldId="281"/>
            <ac:spMk id="342" creationId="{00000000-0000-0000-0000-000000000000}"/>
          </ac:spMkLst>
        </pc:spChg>
        <pc:spChg chg="del mod">
          <ac:chgData name="ALI SAEED" userId="88330f20612d89c2" providerId="LiveId" clId="{2DE71C68-F71C-431F-BBE4-5393E360900C}" dt="2024-12-26T18:03:45.528" v="170" actId="478"/>
          <ac:spMkLst>
            <pc:docMk/>
            <pc:sldMk cId="0" sldId="281"/>
            <ac:spMk id="343" creationId="{00000000-0000-0000-0000-000000000000}"/>
          </ac:spMkLst>
        </pc:spChg>
        <pc:spChg chg="del mod">
          <ac:chgData name="ALI SAEED" userId="88330f20612d89c2" providerId="LiveId" clId="{2DE71C68-F71C-431F-BBE4-5393E360900C}" dt="2024-12-26T18:03:45.528" v="170" actId="478"/>
          <ac:spMkLst>
            <pc:docMk/>
            <pc:sldMk cId="0" sldId="281"/>
            <ac:spMk id="344" creationId="{00000000-0000-0000-0000-000000000000}"/>
          </ac:spMkLst>
        </pc:spChg>
        <pc:spChg chg="del mod">
          <ac:chgData name="ALI SAEED" userId="88330f20612d89c2" providerId="LiveId" clId="{2DE71C68-F71C-431F-BBE4-5393E360900C}" dt="2024-12-26T18:03:45.528" v="170" actId="478"/>
          <ac:spMkLst>
            <pc:docMk/>
            <pc:sldMk cId="0" sldId="281"/>
            <ac:spMk id="345" creationId="{00000000-0000-0000-0000-000000000000}"/>
          </ac:spMkLst>
        </pc:spChg>
        <pc:spChg chg="del mod">
          <ac:chgData name="ALI SAEED" userId="88330f20612d89c2" providerId="LiveId" clId="{2DE71C68-F71C-431F-BBE4-5393E360900C}" dt="2024-12-26T18:03:45.528" v="170" actId="478"/>
          <ac:spMkLst>
            <pc:docMk/>
            <pc:sldMk cId="0" sldId="281"/>
            <ac:spMk id="346" creationId="{00000000-0000-0000-0000-000000000000}"/>
          </ac:spMkLst>
        </pc:spChg>
      </pc:sldChg>
    </pc:docChg>
  </pc:docChgLst>
  <pc:docChgLst>
    <pc:chgData name="ALI SAEED" userId="88330f20612d89c2" providerId="LiveId" clId="{8AFA425A-12DE-4CCA-9EB1-0D97B235E948}"/>
    <pc:docChg chg="undo custSel modSld">
      <pc:chgData name="ALI SAEED" userId="88330f20612d89c2" providerId="LiveId" clId="{8AFA425A-12DE-4CCA-9EB1-0D97B235E948}" dt="2024-11-22T13:15:25.550" v="2" actId="478"/>
      <pc:docMkLst>
        <pc:docMk/>
      </pc:docMkLst>
      <pc:sldChg chg="addSp delSp modSp mod">
        <pc:chgData name="ALI SAEED" userId="88330f20612d89c2" providerId="LiveId" clId="{8AFA425A-12DE-4CCA-9EB1-0D97B235E948}" dt="2024-11-22T13:15:25.550" v="2" actId="478"/>
        <pc:sldMkLst>
          <pc:docMk/>
          <pc:sldMk cId="0" sldId="262"/>
        </pc:sldMkLst>
        <pc:spChg chg="add del mod">
          <ac:chgData name="ALI SAEED" userId="88330f20612d89c2" providerId="LiveId" clId="{8AFA425A-12DE-4CCA-9EB1-0D97B235E948}" dt="2024-11-22T13:15:25.550" v="2" actId="478"/>
          <ac:spMkLst>
            <pc:docMk/>
            <pc:sldMk cId="0" sldId="262"/>
            <ac:spMk id="17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05b2e72063_0_23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g305b2e72063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155003ee40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155003ee4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155003ee4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155003ee4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155003ee40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155003ee40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155003ee40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155003ee40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155003ee40_0_24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g3155003ee40_0_2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155003ee40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155003ee40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155003ee40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155003ee40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155003ee40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155003ee40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155003ee40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155003ee40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155003ee40_0_29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g3155003ee40_0_2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7515110cb_1_29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g57515110cb_1_2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155003ee40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155003ee40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155003ee40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155003ee40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155003ee40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155003ee40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155003ee40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155003ee40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155003ee40_0_4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g3155003ee40_0_4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155003ee40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155003ee40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155003ee40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155003ee40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3155003ee40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3155003ee40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155003ee40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155003ee4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155003ee4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155003ee4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155003ee40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155003ee4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155003ee40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155003ee4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155003ee40_0_14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g3155003ee4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155003ee4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155003ee4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55003ee40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55003ee40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a Lesson Title ">
  <p:cSld name="TITLE_1">
    <p:bg>
      <p:bgPr>
        <a:solidFill>
          <a:schemeClr val="dk2"/>
        </a:soli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t="3419" b="-3409"/>
          <a:stretch/>
        </p:blipFill>
        <p:spPr>
          <a:xfrm>
            <a:off x="1239650" y="1254250"/>
            <a:ext cx="2877300" cy="546050"/>
          </a:xfrm>
          <a:prstGeom prst="rect">
            <a:avLst/>
          </a:prstGeom>
          <a:noFill/>
          <a:ln>
            <a:noFill/>
          </a:ln>
        </p:spPr>
      </p:pic>
      <p:pic>
        <p:nvPicPr>
          <p:cNvPr id="11" name="Google Shape;11;p2"/>
          <p:cNvPicPr preferRelativeResize="0"/>
          <p:nvPr/>
        </p:nvPicPr>
        <p:blipFill>
          <a:blip r:embed="rId3">
            <a:alphaModFix/>
          </a:blip>
          <a:stretch>
            <a:fillRect/>
          </a:stretch>
        </p:blipFill>
        <p:spPr>
          <a:xfrm>
            <a:off x="0" y="0"/>
            <a:ext cx="18288000" cy="10287000"/>
          </a:xfrm>
          <a:prstGeom prst="rect">
            <a:avLst/>
          </a:prstGeom>
          <a:noFill/>
          <a:ln>
            <a:noFill/>
          </a:ln>
        </p:spPr>
      </p:pic>
      <p:sp>
        <p:nvSpPr>
          <p:cNvPr id="12" name="Google Shape;12;p2"/>
          <p:cNvSpPr txBox="1">
            <a:spLocks noGrp="1"/>
          </p:cNvSpPr>
          <p:nvPr>
            <p:ph type="ctrTitle"/>
          </p:nvPr>
        </p:nvSpPr>
        <p:spPr>
          <a:xfrm>
            <a:off x="1225200" y="2813950"/>
            <a:ext cx="10070400" cy="2479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9000"/>
              <a:buFont typeface="Open Sans Light"/>
              <a:buNone/>
              <a:defRPr sz="9000">
                <a:solidFill>
                  <a:schemeClr val="lt1"/>
                </a:solidFill>
                <a:latin typeface="Open Sans Light"/>
                <a:ea typeface="Open Sans Light"/>
                <a:cs typeface="Open Sans Light"/>
                <a:sym typeface="Open Sans Light"/>
              </a:defRPr>
            </a:lvl1pPr>
            <a:lvl2pPr lvl="1"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2pPr>
            <a:lvl3pPr lvl="2"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3pPr>
            <a:lvl4pPr lvl="3"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4pPr>
            <a:lvl5pPr lvl="4"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5pPr>
            <a:lvl6pPr lvl="5"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6pPr>
            <a:lvl7pPr lvl="6"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7pPr>
            <a:lvl8pPr lvl="7"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8pPr>
            <a:lvl9pPr lvl="8"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9pPr>
          </a:lstStyle>
          <a:p>
            <a:endParaRPr/>
          </a:p>
        </p:txBody>
      </p:sp>
      <p:sp>
        <p:nvSpPr>
          <p:cNvPr id="13" name="Google Shape;13;p2"/>
          <p:cNvSpPr txBox="1"/>
          <p:nvPr/>
        </p:nvSpPr>
        <p:spPr>
          <a:xfrm>
            <a:off x="1225200" y="5937550"/>
            <a:ext cx="10070400" cy="1294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3600">
              <a:solidFill>
                <a:srgbClr val="FFFFFF"/>
              </a:solidFill>
              <a:latin typeface="Open Sans"/>
              <a:ea typeface="Open Sans"/>
              <a:cs typeface="Open Sans"/>
              <a:sym typeface="Open Sans"/>
            </a:endParaRPr>
          </a:p>
        </p:txBody>
      </p:sp>
      <p:sp>
        <p:nvSpPr>
          <p:cNvPr id="14" name="Google Shape;14;p2"/>
          <p:cNvSpPr txBox="1">
            <a:spLocks noGrp="1"/>
          </p:cNvSpPr>
          <p:nvPr>
            <p:ph type="subTitle" idx="1"/>
          </p:nvPr>
        </p:nvSpPr>
        <p:spPr>
          <a:xfrm>
            <a:off x="1256200" y="5959675"/>
            <a:ext cx="10039800" cy="832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36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grpSp>
        <p:nvGrpSpPr>
          <p:cNvPr id="15" name="Google Shape;15;p2"/>
          <p:cNvGrpSpPr/>
          <p:nvPr/>
        </p:nvGrpSpPr>
        <p:grpSpPr>
          <a:xfrm>
            <a:off x="1232067" y="1034380"/>
            <a:ext cx="3497101" cy="986219"/>
            <a:chOff x="989538" y="1051025"/>
            <a:chExt cx="3377536" cy="952500"/>
          </a:xfrm>
        </p:grpSpPr>
        <p:pic>
          <p:nvPicPr>
            <p:cNvPr id="16" name="Google Shape;16;p2"/>
            <p:cNvPicPr preferRelativeResize="0"/>
            <p:nvPr/>
          </p:nvPicPr>
          <p:blipFill rotWithShape="1">
            <a:blip r:embed="rId2">
              <a:alphaModFix/>
            </a:blip>
            <a:srcRect t="3419" b="-3409"/>
            <a:stretch/>
          </p:blipFill>
          <p:spPr>
            <a:xfrm>
              <a:off x="1239650" y="1254250"/>
              <a:ext cx="2877300" cy="546050"/>
            </a:xfrm>
            <a:prstGeom prst="rect">
              <a:avLst/>
            </a:prstGeom>
            <a:noFill/>
            <a:ln>
              <a:noFill/>
            </a:ln>
          </p:spPr>
        </p:pic>
        <p:sp>
          <p:nvSpPr>
            <p:cNvPr id="17" name="Google Shape;17;p2"/>
            <p:cNvSpPr/>
            <p:nvPr/>
          </p:nvSpPr>
          <p:spPr>
            <a:xfrm>
              <a:off x="995600" y="1051025"/>
              <a:ext cx="3365400" cy="952500"/>
            </a:xfrm>
            <a:prstGeom prst="rect">
              <a:avLst/>
            </a:prstGeom>
            <a:solidFill>
              <a:srgbClr val="171A53"/>
            </a:solidFill>
            <a:ln w="9525" cap="flat" cmpd="sng">
              <a:solidFill>
                <a:srgbClr val="171A53"/>
              </a:solidFill>
              <a:prstDash val="solid"/>
              <a:round/>
              <a:headEnd type="none" w="sm" len="sm"/>
              <a:tailEnd type="none" w="sm" len="sm"/>
            </a:ln>
          </p:spPr>
          <p:txBody>
            <a:bodyPr spcFirstLastPara="1" wrap="square" lIns="182850" tIns="182850" rIns="182850" bIns="182850" anchor="ctr" anchorCtr="0">
              <a:noAutofit/>
            </a:bodyPr>
            <a:lstStyle/>
            <a:p>
              <a:pPr marL="0" lvl="0" indent="0" algn="ctr" rtl="0">
                <a:spcBef>
                  <a:spcPts val="0"/>
                </a:spcBef>
                <a:spcAft>
                  <a:spcPts val="0"/>
                </a:spcAft>
                <a:buNone/>
              </a:pPr>
              <a:endParaRPr sz="2800">
                <a:solidFill>
                  <a:srgbClr val="171A53"/>
                </a:solidFill>
                <a:latin typeface="Open Sans"/>
                <a:ea typeface="Open Sans"/>
                <a:cs typeface="Open Sans"/>
                <a:sym typeface="Open Sans"/>
              </a:endParaRPr>
            </a:p>
          </p:txBody>
        </p:sp>
        <p:pic>
          <p:nvPicPr>
            <p:cNvPr id="18" name="Google Shape;18;p2"/>
            <p:cNvPicPr preferRelativeResize="0"/>
            <p:nvPr/>
          </p:nvPicPr>
          <p:blipFill>
            <a:blip r:embed="rId4">
              <a:alphaModFix/>
            </a:blip>
            <a:stretch>
              <a:fillRect/>
            </a:stretch>
          </p:blipFill>
          <p:spPr>
            <a:xfrm>
              <a:off x="989538" y="1058076"/>
              <a:ext cx="3377536" cy="938400"/>
            </a:xfrm>
            <a:prstGeom prst="rect">
              <a:avLst/>
            </a:prstGeom>
            <a:noFill/>
            <a:ln>
              <a:noFill/>
            </a:ln>
          </p:spPr>
        </p:pic>
      </p:grpSp>
      <p:sp>
        <p:nvSpPr>
          <p:cNvPr id="19" name="Google Shape;19;p2"/>
          <p:cNvSpPr txBox="1"/>
          <p:nvPr/>
        </p:nvSpPr>
        <p:spPr>
          <a:xfrm>
            <a:off x="279350" y="9860050"/>
            <a:ext cx="7915200" cy="228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400">
                <a:solidFill>
                  <a:srgbClr val="7D97AD"/>
                </a:solidFill>
                <a:latin typeface="Open Sans"/>
                <a:ea typeface="Open Sans"/>
                <a:cs typeface="Open Sans"/>
                <a:sym typeface="Open Sans"/>
              </a:rPr>
              <a:t>© 2024 Udacity. </a:t>
            </a:r>
            <a:endParaRPr sz="1000">
              <a:solidFill>
                <a:srgbClr val="0B0B0B"/>
              </a:solidFill>
              <a:latin typeface="Open Sans"/>
              <a:ea typeface="Open Sans"/>
              <a:cs typeface="Open Sans"/>
              <a:sym typeface="Open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Dual Code">
  <p:cSld name="TITLE_AND_BODY_1_1_1_1_2">
    <p:spTree>
      <p:nvGrpSpPr>
        <p:cNvPr id="1" name="Shape 90"/>
        <p:cNvGrpSpPr/>
        <p:nvPr/>
      </p:nvGrpSpPr>
      <p:grpSpPr>
        <a:xfrm>
          <a:off x="0" y="0"/>
          <a:ext cx="0" cy="0"/>
          <a:chOff x="0" y="0"/>
          <a:chExt cx="0" cy="0"/>
        </a:xfrm>
      </p:grpSpPr>
      <p:pic>
        <p:nvPicPr>
          <p:cNvPr id="91" name="Google Shape;91;p11"/>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92" name="Google Shape;92;p11"/>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93" name="Google Shape;93;p11"/>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94" name="Google Shape;94;p11"/>
          <p:cNvSpPr/>
          <p:nvPr/>
        </p:nvSpPr>
        <p:spPr>
          <a:xfrm>
            <a:off x="-250" y="-750"/>
            <a:ext cx="18288000" cy="9144000"/>
          </a:xfrm>
          <a:prstGeom prst="rect">
            <a:avLst/>
          </a:prstGeom>
          <a:solidFill>
            <a:srgbClr val="F0F0F0"/>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95" name="Google Shape;95;p11"/>
          <p:cNvSpPr txBox="1"/>
          <p:nvPr/>
        </p:nvSpPr>
        <p:spPr>
          <a:xfrm>
            <a:off x="685800" y="434400"/>
            <a:ext cx="16916400" cy="68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2000"/>
              </a:spcAft>
              <a:buNone/>
            </a:pPr>
            <a:r>
              <a:rPr lang="en" sz="4800">
                <a:solidFill>
                  <a:srgbClr val="0B0B0B"/>
                </a:solidFill>
                <a:latin typeface="Open Sans Light"/>
                <a:ea typeface="Open Sans Light"/>
                <a:cs typeface="Open Sans Light"/>
                <a:sym typeface="Open Sans Light"/>
              </a:rPr>
              <a:t>Title Placeholder</a:t>
            </a:r>
            <a:endParaRPr sz="4800">
              <a:solidFill>
                <a:srgbClr val="0B0B0B"/>
              </a:solidFill>
              <a:latin typeface="Open Sans Light"/>
              <a:ea typeface="Open Sans Light"/>
              <a:cs typeface="Open Sans Light"/>
              <a:sym typeface="Open Sans Light"/>
            </a:endParaRPr>
          </a:p>
        </p:txBody>
      </p:sp>
      <p:sp>
        <p:nvSpPr>
          <p:cNvPr id="96" name="Google Shape;96;p11"/>
          <p:cNvSpPr txBox="1">
            <a:spLocks noGrp="1"/>
          </p:cNvSpPr>
          <p:nvPr>
            <p:ph type="body" idx="1"/>
          </p:nvPr>
        </p:nvSpPr>
        <p:spPr>
          <a:xfrm>
            <a:off x="685800" y="1554750"/>
            <a:ext cx="8241000" cy="6903600"/>
          </a:xfrm>
          <a:prstGeom prst="rect">
            <a:avLst/>
          </a:prstGeom>
        </p:spPr>
        <p:txBody>
          <a:bodyPr spcFirstLastPara="1" wrap="square" lIns="0" tIns="0" rIns="0" bIns="0" anchor="t" anchorCtr="0">
            <a:noAutofit/>
          </a:bodyPr>
          <a:lstStyle>
            <a:lvl1pPr marL="457200" lvl="0" indent="-419100" rtl="0">
              <a:spcBef>
                <a:spcPts val="0"/>
              </a:spcBef>
              <a:spcAft>
                <a:spcPts val="0"/>
              </a:spcAft>
              <a:buClr>
                <a:schemeClr val="accent1"/>
              </a:buClr>
              <a:buSzPts val="3000"/>
              <a:buFont typeface="Roboto Mono Light"/>
              <a:buChar char="●"/>
              <a:defRPr sz="3000">
                <a:solidFill>
                  <a:schemeClr val="dk1"/>
                </a:solidFill>
                <a:latin typeface="Roboto Mono Light"/>
                <a:ea typeface="Roboto Mono Light"/>
                <a:cs typeface="Roboto Mono Light"/>
                <a:sym typeface="Roboto Mono Light"/>
              </a:defRPr>
            </a:lvl1pPr>
            <a:lvl2pPr marL="914400" lvl="1" indent="-419100" rtl="0">
              <a:spcBef>
                <a:spcPts val="2000"/>
              </a:spcBef>
              <a:spcAft>
                <a:spcPts val="0"/>
              </a:spcAft>
              <a:buClr>
                <a:schemeClr val="accent1"/>
              </a:buClr>
              <a:buSzPts val="3000"/>
              <a:buFont typeface="Roboto Mono Light"/>
              <a:buChar char="○"/>
              <a:defRPr>
                <a:solidFill>
                  <a:schemeClr val="dk1"/>
                </a:solidFill>
                <a:latin typeface="Roboto Mono Light"/>
                <a:ea typeface="Roboto Mono Light"/>
                <a:cs typeface="Roboto Mono Light"/>
                <a:sym typeface="Roboto Mono Light"/>
              </a:defRPr>
            </a:lvl2pPr>
            <a:lvl3pPr marL="1371600" lvl="2"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3pPr>
            <a:lvl4pPr marL="1828800" lvl="3"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4pPr>
            <a:lvl5pPr marL="2286000" lvl="4"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5pPr>
            <a:lvl6pPr marL="2743200" lvl="5"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6pPr>
            <a:lvl7pPr marL="3200400" lvl="6"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7pPr>
            <a:lvl8pPr marL="3657600" lvl="7"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8pPr>
            <a:lvl9pPr marL="4114800" lvl="8" indent="-381000" rtl="0">
              <a:spcBef>
                <a:spcPts val="2000"/>
              </a:spcBef>
              <a:spcAft>
                <a:spcPts val="200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9pPr>
          </a:lstStyle>
          <a:p>
            <a:endParaRPr/>
          </a:p>
        </p:txBody>
      </p:sp>
      <p:sp>
        <p:nvSpPr>
          <p:cNvPr id="97" name="Google Shape;97;p11"/>
          <p:cNvSpPr txBox="1">
            <a:spLocks noGrp="1"/>
          </p:cNvSpPr>
          <p:nvPr>
            <p:ph type="body" idx="2"/>
          </p:nvPr>
        </p:nvSpPr>
        <p:spPr>
          <a:xfrm>
            <a:off x="9361350" y="1554750"/>
            <a:ext cx="8241000" cy="6903600"/>
          </a:xfrm>
          <a:prstGeom prst="rect">
            <a:avLst/>
          </a:prstGeom>
        </p:spPr>
        <p:txBody>
          <a:bodyPr spcFirstLastPara="1" wrap="square" lIns="0" tIns="0" rIns="0" bIns="0" anchor="t" anchorCtr="0">
            <a:noAutofit/>
          </a:bodyPr>
          <a:lstStyle>
            <a:lvl1pPr marL="457200" lvl="0" indent="-419100" rtl="0">
              <a:spcBef>
                <a:spcPts val="0"/>
              </a:spcBef>
              <a:spcAft>
                <a:spcPts val="0"/>
              </a:spcAft>
              <a:buClr>
                <a:schemeClr val="accent1"/>
              </a:buClr>
              <a:buSzPts val="3000"/>
              <a:buFont typeface="Roboto Mono Light"/>
              <a:buChar char="●"/>
              <a:defRPr sz="3000">
                <a:solidFill>
                  <a:schemeClr val="dk1"/>
                </a:solidFill>
                <a:latin typeface="Roboto Mono Light"/>
                <a:ea typeface="Roboto Mono Light"/>
                <a:cs typeface="Roboto Mono Light"/>
                <a:sym typeface="Roboto Mono Light"/>
              </a:defRPr>
            </a:lvl1pPr>
            <a:lvl2pPr marL="914400" lvl="1" indent="-419100" rtl="0">
              <a:spcBef>
                <a:spcPts val="2000"/>
              </a:spcBef>
              <a:spcAft>
                <a:spcPts val="0"/>
              </a:spcAft>
              <a:buClr>
                <a:schemeClr val="accent1"/>
              </a:buClr>
              <a:buSzPts val="3000"/>
              <a:buFont typeface="Roboto Mono Light"/>
              <a:buChar char="○"/>
              <a:defRPr>
                <a:solidFill>
                  <a:schemeClr val="dk1"/>
                </a:solidFill>
                <a:latin typeface="Roboto Mono Light"/>
                <a:ea typeface="Roboto Mono Light"/>
                <a:cs typeface="Roboto Mono Light"/>
                <a:sym typeface="Roboto Mono Light"/>
              </a:defRPr>
            </a:lvl2pPr>
            <a:lvl3pPr marL="1371600" lvl="2"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3pPr>
            <a:lvl4pPr marL="1828800" lvl="3"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4pPr>
            <a:lvl5pPr marL="2286000" lvl="4"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5pPr>
            <a:lvl6pPr marL="2743200" lvl="5"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6pPr>
            <a:lvl7pPr marL="3200400" lvl="6"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7pPr>
            <a:lvl8pPr marL="3657600" lvl="7"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8pPr>
            <a:lvl9pPr marL="4114800" lvl="8" indent="-381000" rtl="0">
              <a:spcBef>
                <a:spcPts val="2000"/>
              </a:spcBef>
              <a:spcAft>
                <a:spcPts val="200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9pPr>
          </a:lstStyle>
          <a:p>
            <a:endParaRPr/>
          </a:p>
        </p:txBody>
      </p:sp>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979">
          <p15:clr>
            <a:schemeClr val="accent1"/>
          </p15:clr>
        </p15:guide>
        <p15:guide id="4" orient="horz" pos="5328">
          <p15:clr>
            <a:schemeClr val="accent1"/>
          </p15:clr>
        </p15:guide>
        <p15:guide id="5" pos="5760">
          <p15:clr>
            <a:srgbClr val="FF0000"/>
          </p15:clr>
        </p15:guide>
        <p15:guide id="6" orient="horz" pos="706">
          <p15:clr>
            <a:schemeClr val="accent1"/>
          </p15:clr>
        </p15:guide>
        <p15:guide id="7" orient="horz" pos="274">
          <p15:clr>
            <a:schemeClr val="accent1"/>
          </p15:clr>
        </p15:guide>
        <p15:guide id="8" pos="5623">
          <p15:clr>
            <a:schemeClr val="accent1"/>
          </p15:clr>
        </p15:guide>
        <p15:guide id="9" pos="5897">
          <p15:clr>
            <a:schemeClr val="accent1"/>
          </p15:clr>
        </p15:guide>
        <p15:guide id="10" orient="horz" pos="3240">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 Quote Full Card">
  <p:cSld name="CUSTOM_14">
    <p:spTree>
      <p:nvGrpSpPr>
        <p:cNvPr id="1" name="Shape 98"/>
        <p:cNvGrpSpPr/>
        <p:nvPr/>
      </p:nvGrpSpPr>
      <p:grpSpPr>
        <a:xfrm>
          <a:off x="0" y="0"/>
          <a:ext cx="0" cy="0"/>
          <a:chOff x="0" y="0"/>
          <a:chExt cx="0" cy="0"/>
        </a:xfrm>
      </p:grpSpPr>
      <p:pic>
        <p:nvPicPr>
          <p:cNvPr id="99" name="Google Shape;99;p12"/>
          <p:cNvPicPr preferRelativeResize="0"/>
          <p:nvPr/>
        </p:nvPicPr>
        <p:blipFill>
          <a:blip r:embed="rId2">
            <a:alphaModFix/>
          </a:blip>
          <a:stretch>
            <a:fillRect/>
          </a:stretch>
        </p:blipFill>
        <p:spPr>
          <a:xfrm>
            <a:off x="-4" y="0"/>
            <a:ext cx="18288000" cy="10286989"/>
          </a:xfrm>
          <a:prstGeom prst="rect">
            <a:avLst/>
          </a:prstGeom>
          <a:noFill/>
          <a:ln>
            <a:noFill/>
          </a:ln>
        </p:spPr>
      </p:pic>
      <p:sp>
        <p:nvSpPr>
          <p:cNvPr id="100" name="Google Shape;100;p12"/>
          <p:cNvSpPr/>
          <p:nvPr/>
        </p:nvSpPr>
        <p:spPr>
          <a:xfrm flipH="1">
            <a:off x="1285650" y="1009650"/>
            <a:ext cx="15717000" cy="8268000"/>
          </a:xfrm>
          <a:prstGeom prst="round2DiagRect">
            <a:avLst>
              <a:gd name="adj1" fmla="val 20143"/>
              <a:gd name="adj2" fmla="val 0"/>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101" name="Google Shape;101;p12"/>
          <p:cNvSpPr txBox="1">
            <a:spLocks noGrp="1"/>
          </p:cNvSpPr>
          <p:nvPr>
            <p:ph type="body" idx="1"/>
          </p:nvPr>
        </p:nvSpPr>
        <p:spPr>
          <a:xfrm>
            <a:off x="2110650" y="1908000"/>
            <a:ext cx="14067000" cy="6471000"/>
          </a:xfrm>
          <a:prstGeom prst="rect">
            <a:avLst/>
          </a:prstGeom>
        </p:spPr>
        <p:txBody>
          <a:bodyPr spcFirstLastPara="1" wrap="square" lIns="0" tIns="0" rIns="0" bIns="0" anchor="ctr" anchorCtr="0">
            <a:noAutofit/>
          </a:bodyPr>
          <a:lstStyle>
            <a:lvl1pPr marL="457200" lvl="0"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3pPr>
            <a:lvl4pPr marL="1828800" lvl="3"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4pPr>
            <a:lvl5pPr marL="2286000" lvl="4"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5pPr>
            <a:lvl6pPr marL="2743200" lvl="5"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6pPr>
            <a:lvl7pPr marL="3200400" lvl="6"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7pPr>
            <a:lvl8pPr marL="3657600" lvl="7"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8pPr>
            <a:lvl9pPr marL="4114800" lvl="8" indent="-533400" algn="ctr" rtl="0">
              <a:spcBef>
                <a:spcPts val="0"/>
              </a:spcBef>
              <a:spcAft>
                <a:spcPts val="0"/>
              </a:spcAft>
              <a:buSzPts val="4800"/>
              <a:buFont typeface="Open Sans Light"/>
              <a:buChar char="■"/>
              <a:defRPr sz="4800">
                <a:latin typeface="Open Sans Light"/>
                <a:ea typeface="Open Sans Light"/>
                <a:cs typeface="Open Sans Light"/>
                <a:sym typeface="Open Sans Ligh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02"/>
        <p:cNvGrpSpPr/>
        <p:nvPr/>
      </p:nvGrpSpPr>
      <p:grpSpPr>
        <a:xfrm>
          <a:off x="0" y="0"/>
          <a:ext cx="0" cy="0"/>
          <a:chOff x="0" y="0"/>
          <a:chExt cx="0" cy="0"/>
        </a:xfrm>
      </p:grpSpPr>
      <p:sp>
        <p:nvSpPr>
          <p:cNvPr id="103" name="Google Shape;103;p13"/>
          <p:cNvSpPr/>
          <p:nvPr/>
        </p:nvSpPr>
        <p:spPr>
          <a:xfrm flipH="1">
            <a:off x="16492800" y="8491850"/>
            <a:ext cx="1795200" cy="1795200"/>
          </a:xfrm>
          <a:prstGeom prst="rtTriangle">
            <a:avLst/>
          </a:prstGeom>
          <a:solidFill>
            <a:schemeClr val="lt1"/>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104" name="Google Shape;104;p13"/>
          <p:cNvSpPr/>
          <p:nvPr/>
        </p:nvSpPr>
        <p:spPr>
          <a:xfrm flipH="1">
            <a:off x="16492800" y="8491750"/>
            <a:ext cx="1795200" cy="1795200"/>
          </a:xfrm>
          <a:prstGeom prst="round1Rect">
            <a:avLst>
              <a:gd name="adj" fmla="val 16667"/>
            </a:avLst>
          </a:prstGeom>
          <a:solidFill>
            <a:schemeClr val="lt1">
              <a:alpha val="68080"/>
            </a:schemeClr>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105" name="Google Shape;105;p13"/>
          <p:cNvSpPr txBox="1">
            <a:spLocks noGrp="1"/>
          </p:cNvSpPr>
          <p:nvPr>
            <p:ph type="ctrTitle"/>
          </p:nvPr>
        </p:nvSpPr>
        <p:spPr>
          <a:xfrm>
            <a:off x="781050" y="3638550"/>
            <a:ext cx="16444200" cy="1867200"/>
          </a:xfrm>
          <a:prstGeom prst="rect">
            <a:avLst/>
          </a:prstGeom>
        </p:spPr>
        <p:txBody>
          <a:bodyPr spcFirstLastPara="1" wrap="square" lIns="0" tIns="0" rIns="0" bIns="0" anchor="t" anchorCtr="0">
            <a:no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a:endParaRPr/>
          </a:p>
        </p:txBody>
      </p:sp>
      <p:sp>
        <p:nvSpPr>
          <p:cNvPr id="106" name="Google Shape;106;p13"/>
          <p:cNvSpPr txBox="1">
            <a:spLocks noGrp="1"/>
          </p:cNvSpPr>
          <p:nvPr>
            <p:ph type="subTitle" idx="1"/>
          </p:nvPr>
        </p:nvSpPr>
        <p:spPr>
          <a:xfrm>
            <a:off x="781050" y="5578261"/>
            <a:ext cx="16444200" cy="8658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lt1"/>
              </a:buClr>
              <a:buSzPts val="3600"/>
              <a:buNone/>
              <a:defRPr>
                <a:solidFill>
                  <a:schemeClr val="lt1"/>
                </a:solidFill>
              </a:defRPr>
            </a:lvl1pPr>
            <a:lvl2pPr lvl="1">
              <a:lnSpc>
                <a:spcPct val="100000"/>
              </a:lnSpc>
              <a:spcBef>
                <a:spcPts val="0"/>
              </a:spcBef>
              <a:spcAft>
                <a:spcPts val="0"/>
              </a:spcAft>
              <a:buClr>
                <a:schemeClr val="lt1"/>
              </a:buClr>
              <a:buSzPts val="3600"/>
              <a:buNone/>
              <a:defRPr sz="3600">
                <a:solidFill>
                  <a:schemeClr val="lt1"/>
                </a:solidFill>
              </a:defRPr>
            </a:lvl2pPr>
            <a:lvl3pPr lvl="2">
              <a:lnSpc>
                <a:spcPct val="100000"/>
              </a:lnSpc>
              <a:spcBef>
                <a:spcPts val="0"/>
              </a:spcBef>
              <a:spcAft>
                <a:spcPts val="0"/>
              </a:spcAft>
              <a:buClr>
                <a:schemeClr val="lt1"/>
              </a:buClr>
              <a:buSzPts val="3600"/>
              <a:buNone/>
              <a:defRPr sz="3600">
                <a:solidFill>
                  <a:schemeClr val="lt1"/>
                </a:solidFill>
              </a:defRPr>
            </a:lvl3pPr>
            <a:lvl4pPr lvl="3">
              <a:lnSpc>
                <a:spcPct val="100000"/>
              </a:lnSpc>
              <a:spcBef>
                <a:spcPts val="0"/>
              </a:spcBef>
              <a:spcAft>
                <a:spcPts val="0"/>
              </a:spcAft>
              <a:buClr>
                <a:schemeClr val="lt1"/>
              </a:buClr>
              <a:buSzPts val="3600"/>
              <a:buNone/>
              <a:defRPr sz="3600">
                <a:solidFill>
                  <a:schemeClr val="lt1"/>
                </a:solidFill>
              </a:defRPr>
            </a:lvl4pPr>
            <a:lvl5pPr lvl="4">
              <a:lnSpc>
                <a:spcPct val="100000"/>
              </a:lnSpc>
              <a:spcBef>
                <a:spcPts val="0"/>
              </a:spcBef>
              <a:spcAft>
                <a:spcPts val="0"/>
              </a:spcAft>
              <a:buClr>
                <a:schemeClr val="lt1"/>
              </a:buClr>
              <a:buSzPts val="3600"/>
              <a:buNone/>
              <a:defRPr sz="3600">
                <a:solidFill>
                  <a:schemeClr val="lt1"/>
                </a:solidFill>
              </a:defRPr>
            </a:lvl5pPr>
            <a:lvl6pPr lvl="5">
              <a:lnSpc>
                <a:spcPct val="100000"/>
              </a:lnSpc>
              <a:spcBef>
                <a:spcPts val="0"/>
              </a:spcBef>
              <a:spcAft>
                <a:spcPts val="0"/>
              </a:spcAft>
              <a:buClr>
                <a:schemeClr val="lt1"/>
              </a:buClr>
              <a:buSzPts val="3600"/>
              <a:buNone/>
              <a:defRPr sz="3600">
                <a:solidFill>
                  <a:schemeClr val="lt1"/>
                </a:solidFill>
              </a:defRPr>
            </a:lvl6pPr>
            <a:lvl7pPr lvl="6">
              <a:lnSpc>
                <a:spcPct val="100000"/>
              </a:lnSpc>
              <a:spcBef>
                <a:spcPts val="0"/>
              </a:spcBef>
              <a:spcAft>
                <a:spcPts val="0"/>
              </a:spcAft>
              <a:buClr>
                <a:schemeClr val="lt1"/>
              </a:buClr>
              <a:buSzPts val="3600"/>
              <a:buNone/>
              <a:defRPr sz="3600">
                <a:solidFill>
                  <a:schemeClr val="lt1"/>
                </a:solidFill>
              </a:defRPr>
            </a:lvl7pPr>
            <a:lvl8pPr lvl="7">
              <a:lnSpc>
                <a:spcPct val="100000"/>
              </a:lnSpc>
              <a:spcBef>
                <a:spcPts val="0"/>
              </a:spcBef>
              <a:spcAft>
                <a:spcPts val="0"/>
              </a:spcAft>
              <a:buClr>
                <a:schemeClr val="lt1"/>
              </a:buClr>
              <a:buSzPts val="3600"/>
              <a:buNone/>
              <a:defRPr sz="3600">
                <a:solidFill>
                  <a:schemeClr val="lt1"/>
                </a:solidFill>
              </a:defRPr>
            </a:lvl8pPr>
            <a:lvl9pPr lvl="8">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7" name="Google Shape;107;p13"/>
          <p:cNvSpPr txBox="1">
            <a:spLocks noGrp="1"/>
          </p:cNvSpPr>
          <p:nvPr>
            <p:ph type="sldNum" idx="12"/>
          </p:nvPr>
        </p:nvSpPr>
        <p:spPr>
          <a:xfrm>
            <a:off x="17047083" y="9391246"/>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08"/>
        <p:cNvGrpSpPr/>
        <p:nvPr/>
      </p:nvGrpSpPr>
      <p:grpSpPr>
        <a:xfrm>
          <a:off x="0" y="0"/>
          <a:ext cx="0" cy="0"/>
          <a:chOff x="0" y="0"/>
          <a:chExt cx="0" cy="0"/>
        </a:xfrm>
      </p:grpSpPr>
      <p:sp>
        <p:nvSpPr>
          <p:cNvPr id="109" name="Google Shape;109;p14"/>
          <p:cNvSpPr txBox="1">
            <a:spLocks noGrp="1"/>
          </p:cNvSpPr>
          <p:nvPr>
            <p:ph type="sldNum" idx="12"/>
          </p:nvPr>
        </p:nvSpPr>
        <p:spPr>
          <a:xfrm>
            <a:off x="17047083" y="9391246"/>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b Lesson Title (Designer or Producer Only)">
  <p:cSld name="SECTION_HEADER_1">
    <p:bg>
      <p:bgPr>
        <a:blipFill>
          <a:blip r:embed="rId2">
            <a:alphaModFix/>
          </a:blip>
          <a:stretch>
            <a:fillRect/>
          </a:stretch>
        </a:blipFill>
        <a:effectLst/>
      </p:bgPr>
    </p:bg>
    <p:spTree>
      <p:nvGrpSpPr>
        <p:cNvPr id="1" name="Shape 20"/>
        <p:cNvGrpSpPr/>
        <p:nvPr/>
      </p:nvGrpSpPr>
      <p:grpSpPr>
        <a:xfrm>
          <a:off x="0" y="0"/>
          <a:ext cx="0" cy="0"/>
          <a:chOff x="0" y="0"/>
          <a:chExt cx="0" cy="0"/>
        </a:xfrm>
      </p:grpSpPr>
      <p:pic>
        <p:nvPicPr>
          <p:cNvPr id="21" name="Google Shape;21;p3"/>
          <p:cNvPicPr preferRelativeResize="0"/>
          <p:nvPr/>
        </p:nvPicPr>
        <p:blipFill>
          <a:blip r:embed="rId3">
            <a:alphaModFix/>
          </a:blip>
          <a:stretch>
            <a:fillRect/>
          </a:stretch>
        </p:blipFill>
        <p:spPr>
          <a:xfrm>
            <a:off x="-4" y="0"/>
            <a:ext cx="18288000" cy="10286989"/>
          </a:xfrm>
          <a:prstGeom prst="rect">
            <a:avLst/>
          </a:prstGeom>
          <a:noFill/>
          <a:ln>
            <a:noFill/>
          </a:ln>
        </p:spPr>
      </p:pic>
      <p:sp>
        <p:nvSpPr>
          <p:cNvPr id="22" name="Google Shape;22;p3"/>
          <p:cNvSpPr txBox="1">
            <a:spLocks noGrp="1"/>
          </p:cNvSpPr>
          <p:nvPr>
            <p:ph type="title"/>
          </p:nvPr>
        </p:nvSpPr>
        <p:spPr>
          <a:xfrm>
            <a:off x="1225200" y="3735300"/>
            <a:ext cx="15837600" cy="28164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7600"/>
              <a:buFont typeface="Open Sans Light"/>
              <a:buNone/>
              <a:defRPr sz="7600">
                <a:solidFill>
                  <a:schemeClr val="lt1"/>
                </a:solidFill>
                <a:latin typeface="Open Sans Light"/>
                <a:ea typeface="Open Sans Light"/>
                <a:cs typeface="Open Sans Light"/>
                <a:sym typeface="Open Sans Light"/>
              </a:defRPr>
            </a:lvl1pPr>
            <a:lvl2pPr lvl="1"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2pPr>
            <a:lvl3pPr lvl="2"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3pPr>
            <a:lvl4pPr lvl="3"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4pPr>
            <a:lvl5pPr lvl="4"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5pPr>
            <a:lvl6pPr lvl="5"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6pPr>
            <a:lvl7pPr lvl="6"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7pPr>
            <a:lvl8pPr lvl="7"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8pPr>
            <a:lvl9pPr lvl="8"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9pPr>
          </a:lstStyle>
          <a:p>
            <a:endParaRPr/>
          </a:p>
        </p:txBody>
      </p:sp>
      <p:sp>
        <p:nvSpPr>
          <p:cNvPr id="23" name="Google Shape;23;p3"/>
          <p:cNvSpPr/>
          <p:nvPr/>
        </p:nvSpPr>
        <p:spPr>
          <a:xfrm>
            <a:off x="576900" y="9439925"/>
            <a:ext cx="2610600" cy="620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24" name="Google Shape;24;p3"/>
          <p:cNvPicPr preferRelativeResize="0"/>
          <p:nvPr/>
        </p:nvPicPr>
        <p:blipFill>
          <a:blip r:embed="rId4">
            <a:alphaModFix/>
          </a:blip>
          <a:stretch>
            <a:fillRect/>
          </a:stretch>
        </p:blipFill>
        <p:spPr>
          <a:xfrm>
            <a:off x="667760" y="9434283"/>
            <a:ext cx="2619805" cy="6201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a Full Bullet">
  <p:cSld name="TITLE_AND_BODY_1_1">
    <p:spTree>
      <p:nvGrpSpPr>
        <p:cNvPr id="1" name="Shape 25"/>
        <p:cNvGrpSpPr/>
        <p:nvPr/>
      </p:nvGrpSpPr>
      <p:grpSpPr>
        <a:xfrm>
          <a:off x="0" y="0"/>
          <a:ext cx="0" cy="0"/>
          <a:chOff x="0" y="0"/>
          <a:chExt cx="0" cy="0"/>
        </a:xfrm>
      </p:grpSpPr>
      <p:sp>
        <p:nvSpPr>
          <p:cNvPr id="26" name="Google Shape;26;p4"/>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pic>
        <p:nvPicPr>
          <p:cNvPr id="27" name="Google Shape;27;p4"/>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28" name="Google Shape;28;p4"/>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29" name="Google Shape;29;p4"/>
          <p:cNvSpPr txBox="1">
            <a:spLocks noGrp="1"/>
          </p:cNvSpPr>
          <p:nvPr>
            <p:ph type="body" idx="1"/>
          </p:nvPr>
        </p:nvSpPr>
        <p:spPr>
          <a:xfrm>
            <a:off x="685825" y="1828800"/>
            <a:ext cx="16916400" cy="66294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30" name="Google Shape;30;p4"/>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1" name="Google Shape;31;p4"/>
          <p:cNvPicPr preferRelativeResize="0"/>
          <p:nvPr/>
        </p:nvPicPr>
        <p:blipFill>
          <a:blip r:embed="rId3">
            <a:alphaModFix/>
          </a:blip>
          <a:stretch>
            <a:fillRect/>
          </a:stretch>
        </p:blipFill>
        <p:spPr>
          <a:xfrm>
            <a:off x="667760" y="9434283"/>
            <a:ext cx="2619805" cy="620100"/>
          </a:xfrm>
          <a:prstGeom prst="rect">
            <a:avLst/>
          </a:prstGeom>
          <a:noFill/>
          <a:ln>
            <a:noFill/>
          </a:ln>
        </p:spPr>
      </p:pic>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432">
          <p15:clr>
            <a:schemeClr val="accent1"/>
          </p15:clr>
        </p15:guide>
        <p15:guide id="4" orient="horz" pos="5760">
          <p15:clr>
            <a:schemeClr val="accent1"/>
          </p15:clr>
        </p15:guide>
        <p15:guide id="5" orient="horz" pos="936">
          <p15:clr>
            <a:schemeClr val="accent1"/>
          </p15:clr>
        </p15:guide>
        <p15:guide id="6" orient="horz" pos="5328">
          <p15:clr>
            <a:schemeClr val="accent1"/>
          </p15:clr>
        </p15:guide>
        <p15:guide id="7" orient="horz" pos="1152">
          <p15:clr>
            <a:schemeClr val="accent1"/>
          </p15:clr>
        </p15:guide>
        <p15:guide id="8" pos="5760">
          <p15:clr>
            <a:srgbClr val="E46962"/>
          </p15:clr>
        </p15:guide>
        <p15:guide id="9" orient="horz" pos="3132">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g Full Graphic">
  <p:cSld name="TITLE_ONLY_1_1_1">
    <p:bg>
      <p:bgPr>
        <a:solidFill>
          <a:schemeClr val="lt1"/>
        </a:solidFill>
        <a:effectLst/>
      </p:bgPr>
    </p:bg>
    <p:spTree>
      <p:nvGrpSpPr>
        <p:cNvPr id="1" name="Shape 32"/>
        <p:cNvGrpSpPr/>
        <p:nvPr/>
      </p:nvGrpSpPr>
      <p:grpSpPr>
        <a:xfrm>
          <a:off x="0" y="0"/>
          <a:ext cx="0" cy="0"/>
          <a:chOff x="0" y="0"/>
          <a:chExt cx="0" cy="0"/>
        </a:xfrm>
      </p:grpSpPr>
      <p:sp>
        <p:nvSpPr>
          <p:cNvPr id="33" name="Google Shape;33;p5"/>
          <p:cNvSpPr/>
          <p:nvPr/>
        </p:nvSpPr>
        <p:spPr>
          <a:xfrm>
            <a:off x="300" y="0"/>
            <a:ext cx="18288000" cy="1137600"/>
          </a:xfrm>
          <a:prstGeom prst="rect">
            <a:avLst/>
          </a:prstGeom>
          <a:solidFill>
            <a:schemeClr val="dk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685800" y="0"/>
            <a:ext cx="16916400" cy="1137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Font typeface="Open Sans Light"/>
              <a:buNone/>
              <a:defRPr sz="4800">
                <a:solidFill>
                  <a:schemeClr val="lt1"/>
                </a:solidFill>
                <a:latin typeface="Open Sans Light"/>
                <a:ea typeface="Open Sans Light"/>
                <a:cs typeface="Open Sans Light"/>
                <a:sym typeface="Open Sans Light"/>
              </a:defRPr>
            </a:lvl1pPr>
            <a:lvl2pPr lvl="1" rtl="0">
              <a:spcBef>
                <a:spcPts val="0"/>
              </a:spcBef>
              <a:spcAft>
                <a:spcPts val="0"/>
              </a:spcAft>
              <a:buClr>
                <a:schemeClr val="lt1"/>
              </a:buClr>
              <a:buSzPts val="5600"/>
              <a:buNone/>
              <a:defRPr>
                <a:solidFill>
                  <a:schemeClr val="lt1"/>
                </a:solidFill>
              </a:defRPr>
            </a:lvl2pPr>
            <a:lvl3pPr lvl="2" rtl="0">
              <a:spcBef>
                <a:spcPts val="0"/>
              </a:spcBef>
              <a:spcAft>
                <a:spcPts val="0"/>
              </a:spcAft>
              <a:buClr>
                <a:schemeClr val="lt1"/>
              </a:buClr>
              <a:buSzPts val="5600"/>
              <a:buNone/>
              <a:defRPr>
                <a:solidFill>
                  <a:schemeClr val="lt1"/>
                </a:solidFill>
              </a:defRPr>
            </a:lvl3pPr>
            <a:lvl4pPr lvl="3" rtl="0">
              <a:spcBef>
                <a:spcPts val="0"/>
              </a:spcBef>
              <a:spcAft>
                <a:spcPts val="0"/>
              </a:spcAft>
              <a:buClr>
                <a:schemeClr val="lt1"/>
              </a:buClr>
              <a:buSzPts val="5600"/>
              <a:buNone/>
              <a:defRPr>
                <a:solidFill>
                  <a:schemeClr val="lt1"/>
                </a:solidFill>
              </a:defRPr>
            </a:lvl4pPr>
            <a:lvl5pPr lvl="4" rtl="0">
              <a:spcBef>
                <a:spcPts val="0"/>
              </a:spcBef>
              <a:spcAft>
                <a:spcPts val="0"/>
              </a:spcAft>
              <a:buClr>
                <a:schemeClr val="lt1"/>
              </a:buClr>
              <a:buSzPts val="5600"/>
              <a:buNone/>
              <a:defRPr>
                <a:solidFill>
                  <a:schemeClr val="lt1"/>
                </a:solidFill>
              </a:defRPr>
            </a:lvl5pPr>
            <a:lvl6pPr lvl="5" rtl="0">
              <a:spcBef>
                <a:spcPts val="0"/>
              </a:spcBef>
              <a:spcAft>
                <a:spcPts val="0"/>
              </a:spcAft>
              <a:buClr>
                <a:schemeClr val="lt1"/>
              </a:buClr>
              <a:buSzPts val="5600"/>
              <a:buNone/>
              <a:defRPr>
                <a:solidFill>
                  <a:schemeClr val="lt1"/>
                </a:solidFill>
              </a:defRPr>
            </a:lvl6pPr>
            <a:lvl7pPr lvl="6" rtl="0">
              <a:spcBef>
                <a:spcPts val="0"/>
              </a:spcBef>
              <a:spcAft>
                <a:spcPts val="0"/>
              </a:spcAft>
              <a:buClr>
                <a:schemeClr val="lt1"/>
              </a:buClr>
              <a:buSzPts val="5600"/>
              <a:buNone/>
              <a:defRPr>
                <a:solidFill>
                  <a:schemeClr val="lt1"/>
                </a:solidFill>
              </a:defRPr>
            </a:lvl7pPr>
            <a:lvl8pPr lvl="7" rtl="0">
              <a:spcBef>
                <a:spcPts val="0"/>
              </a:spcBef>
              <a:spcAft>
                <a:spcPts val="0"/>
              </a:spcAft>
              <a:buClr>
                <a:schemeClr val="lt1"/>
              </a:buClr>
              <a:buSzPts val="5600"/>
              <a:buNone/>
              <a:defRPr>
                <a:solidFill>
                  <a:schemeClr val="lt1"/>
                </a:solidFill>
              </a:defRPr>
            </a:lvl8pPr>
            <a:lvl9pPr lvl="8" rtl="0">
              <a:spcBef>
                <a:spcPts val="0"/>
              </a:spcBef>
              <a:spcAft>
                <a:spcPts val="0"/>
              </a:spcAft>
              <a:buClr>
                <a:schemeClr val="lt1"/>
              </a:buClr>
              <a:buSzPts val="5600"/>
              <a:buNone/>
              <a:defRPr>
                <a:solidFill>
                  <a:schemeClr val="lt1"/>
                </a:solidFill>
              </a:defRPr>
            </a:lvl9pPr>
          </a:lstStyle>
          <a:p>
            <a:endParaRPr/>
          </a:p>
        </p:txBody>
      </p:sp>
      <p:pic>
        <p:nvPicPr>
          <p:cNvPr id="35" name="Google Shape;35;p5"/>
          <p:cNvPicPr preferRelativeResize="0"/>
          <p:nvPr/>
        </p:nvPicPr>
        <p:blipFill>
          <a:blip r:embed="rId2">
            <a:alphaModFix/>
          </a:blip>
          <a:stretch>
            <a:fillRect/>
          </a:stretch>
        </p:blipFill>
        <p:spPr>
          <a:xfrm>
            <a:off x="667750" y="9434275"/>
            <a:ext cx="2619803" cy="620100"/>
          </a:xfrm>
          <a:prstGeom prst="rect">
            <a:avLst/>
          </a:prstGeom>
          <a:noFill/>
          <a:ln>
            <a:noFill/>
          </a:ln>
        </p:spPr>
      </p:pic>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5760">
          <p15:clr>
            <a:schemeClr val="accent1"/>
          </p15:clr>
        </p15:guide>
        <p15:guide id="4" orient="horz" pos="717">
          <p15:clr>
            <a:schemeClr val="accent1"/>
          </p15:clr>
        </p15:guide>
        <p15:guide id="5" pos="5760">
          <p15:clr>
            <a:srgbClr val="E46962"/>
          </p15:clr>
        </p15:guide>
        <p15:guide id="6" orient="horz" pos="324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b Third Card">
  <p:cSld name="TITLE_AND_BODY_1_1_1_3">
    <p:spTree>
      <p:nvGrpSpPr>
        <p:cNvPr id="1" name="Shape 36"/>
        <p:cNvGrpSpPr/>
        <p:nvPr/>
      </p:nvGrpSpPr>
      <p:grpSpPr>
        <a:xfrm>
          <a:off x="0" y="0"/>
          <a:ext cx="0" cy="0"/>
          <a:chOff x="0" y="0"/>
          <a:chExt cx="0" cy="0"/>
        </a:xfrm>
      </p:grpSpPr>
      <p:pic>
        <p:nvPicPr>
          <p:cNvPr id="37" name="Google Shape;37;p6"/>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38" name="Google Shape;38;p6"/>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9" name="Google Shape;39;p6"/>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40" name="Google Shape;40;p6"/>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41" name="Google Shape;41;p6"/>
          <p:cNvSpPr/>
          <p:nvPr/>
        </p:nvSpPr>
        <p:spPr>
          <a:xfrm>
            <a:off x="11623800" y="684300"/>
            <a:ext cx="5978400" cy="7774200"/>
          </a:xfrm>
          <a:prstGeom prst="round1Rect">
            <a:avLst>
              <a:gd name="adj" fmla="val 28421"/>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42" name="Google Shape;42;p6"/>
          <p:cNvSpPr txBox="1"/>
          <p:nvPr/>
        </p:nvSpPr>
        <p:spPr>
          <a:xfrm>
            <a:off x="12058350" y="1523388"/>
            <a:ext cx="3915000" cy="3660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2000"/>
              </a:spcAft>
              <a:buNone/>
            </a:pPr>
            <a:endParaRPr sz="2600" b="1">
              <a:solidFill>
                <a:srgbClr val="0B0B0B"/>
              </a:solidFill>
              <a:latin typeface="Open Sans"/>
              <a:ea typeface="Open Sans"/>
              <a:cs typeface="Open Sans"/>
              <a:sym typeface="Open Sans"/>
            </a:endParaRPr>
          </a:p>
        </p:txBody>
      </p:sp>
      <p:sp>
        <p:nvSpPr>
          <p:cNvPr id="43" name="Google Shape;43;p6"/>
          <p:cNvSpPr txBox="1">
            <a:spLocks noGrp="1"/>
          </p:cNvSpPr>
          <p:nvPr>
            <p:ph type="body" idx="1"/>
          </p:nvPr>
        </p:nvSpPr>
        <p:spPr>
          <a:xfrm>
            <a:off x="12058350" y="2629500"/>
            <a:ext cx="5109600" cy="53940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44" name="Google Shape;44;p6"/>
          <p:cNvSpPr txBox="1">
            <a:spLocks noGrp="1"/>
          </p:cNvSpPr>
          <p:nvPr>
            <p:ph type="subTitle" idx="2"/>
          </p:nvPr>
        </p:nvSpPr>
        <p:spPr>
          <a:xfrm>
            <a:off x="12058350" y="1120500"/>
            <a:ext cx="4868400" cy="671400"/>
          </a:xfrm>
          <a:prstGeom prst="rect">
            <a:avLst/>
          </a:prstGeom>
        </p:spPr>
        <p:txBody>
          <a:bodyPr spcFirstLastPara="1" wrap="square" lIns="0" tIns="0" rIns="0" bIns="0" anchor="t" anchorCtr="0">
            <a:noAutofit/>
          </a:bodyPr>
          <a:lstStyle>
            <a:lvl1pPr lvl="0" rtl="0">
              <a:spcBef>
                <a:spcPts val="0"/>
              </a:spcBef>
              <a:spcAft>
                <a:spcPts val="0"/>
              </a:spcAft>
              <a:buSzPts val="3600"/>
              <a:buNone/>
              <a:defRPr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45" name="Google Shape;45;p6"/>
          <p:cNvSpPr txBox="1">
            <a:spLocks noGrp="1"/>
          </p:cNvSpPr>
          <p:nvPr>
            <p:ph type="title"/>
          </p:nvPr>
        </p:nvSpPr>
        <p:spPr>
          <a:xfrm>
            <a:off x="685800" y="307975"/>
            <a:ext cx="10252200" cy="1509000"/>
          </a:xfrm>
          <a:prstGeom prst="rect">
            <a:avLst/>
          </a:prstGeom>
        </p:spPr>
        <p:txBody>
          <a:bodyPr spcFirstLastPara="1" wrap="square" lIns="0" tIns="0" rIns="0" bIns="0" anchor="ctr" anchorCtr="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46" name="Google Shape;46;p6"/>
          <p:cNvSpPr txBox="1">
            <a:spLocks noGrp="1"/>
          </p:cNvSpPr>
          <p:nvPr>
            <p:ph type="body" idx="3"/>
          </p:nvPr>
        </p:nvSpPr>
        <p:spPr>
          <a:xfrm>
            <a:off x="685825" y="1828800"/>
            <a:ext cx="10252200" cy="66294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432">
          <p15:clr>
            <a:schemeClr val="accent1"/>
          </p15:clr>
        </p15:guide>
        <p15:guide id="4" orient="horz" pos="5760">
          <p15:clr>
            <a:schemeClr val="accent1"/>
          </p15:clr>
        </p15:guide>
        <p15:guide id="5" orient="horz" pos="5328">
          <p15:clr>
            <a:schemeClr val="accent1"/>
          </p15:clr>
        </p15:guide>
        <p15:guide id="6" pos="10814">
          <p15:clr>
            <a:schemeClr val="accent1"/>
          </p15:clr>
        </p15:guide>
        <p15:guide id="7" pos="7596">
          <p15:clr>
            <a:schemeClr val="accent1"/>
          </p15:clr>
        </p15:guide>
        <p15:guide id="8" orient="horz" pos="5054">
          <p15:clr>
            <a:schemeClr val="accent2"/>
          </p15:clr>
        </p15:guide>
        <p15:guide id="9" pos="6890">
          <p15:clr>
            <a:schemeClr val="accent1"/>
          </p15:clr>
        </p15:guide>
        <p15:guide id="10" pos="7322">
          <p15:clr>
            <a:schemeClr val="accent1"/>
          </p15:clr>
        </p15:guide>
        <p15:guide id="11" orient="horz" pos="1152">
          <p15:clr>
            <a:schemeClr val="accent2"/>
          </p15:clr>
        </p15:guide>
        <p15:guide id="12" orient="horz" pos="939">
          <p15:clr>
            <a:schemeClr val="accent1"/>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c Half Card">
  <p:cSld name="TITLE_AND_BODY_1_1_1_2">
    <p:spTree>
      <p:nvGrpSpPr>
        <p:cNvPr id="1" name="Shape 47"/>
        <p:cNvGrpSpPr/>
        <p:nvPr/>
      </p:nvGrpSpPr>
      <p:grpSpPr>
        <a:xfrm>
          <a:off x="0" y="0"/>
          <a:ext cx="0" cy="0"/>
          <a:chOff x="0" y="0"/>
          <a:chExt cx="0" cy="0"/>
        </a:xfrm>
      </p:grpSpPr>
      <p:pic>
        <p:nvPicPr>
          <p:cNvPr id="48" name="Google Shape;48;p7"/>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49" name="Google Shape;49;p7"/>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50" name="Google Shape;50;p7"/>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51" name="Google Shape;51;p7"/>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52" name="Google Shape;52;p7"/>
          <p:cNvSpPr/>
          <p:nvPr/>
        </p:nvSpPr>
        <p:spPr>
          <a:xfrm>
            <a:off x="9829800" y="684300"/>
            <a:ext cx="7772400" cy="77742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body" idx="1"/>
          </p:nvPr>
        </p:nvSpPr>
        <p:spPr>
          <a:xfrm>
            <a:off x="10264500" y="2194800"/>
            <a:ext cx="6903000" cy="58290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54" name="Google Shape;54;p7"/>
          <p:cNvSpPr txBox="1">
            <a:spLocks noGrp="1"/>
          </p:cNvSpPr>
          <p:nvPr>
            <p:ph type="subTitle" idx="2"/>
          </p:nvPr>
        </p:nvSpPr>
        <p:spPr>
          <a:xfrm>
            <a:off x="10264500" y="1120500"/>
            <a:ext cx="6662400" cy="671400"/>
          </a:xfrm>
          <a:prstGeom prst="rect">
            <a:avLst/>
          </a:prstGeom>
        </p:spPr>
        <p:txBody>
          <a:bodyPr spcFirstLastPara="1" wrap="square" lIns="0" tIns="0" rIns="0" bIns="0" anchor="t" anchorCtr="0">
            <a:noAutofit/>
          </a:bodyPr>
          <a:lstStyle>
            <a:lvl1pPr lvl="0" rtl="0">
              <a:spcBef>
                <a:spcPts val="0"/>
              </a:spcBef>
              <a:spcAft>
                <a:spcPts val="0"/>
              </a:spcAft>
              <a:buSzPts val="3600"/>
              <a:buNone/>
              <a:defRPr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55" name="Google Shape;55;p7"/>
          <p:cNvSpPr txBox="1">
            <a:spLocks noGrp="1"/>
          </p:cNvSpPr>
          <p:nvPr>
            <p:ph type="title"/>
          </p:nvPr>
        </p:nvSpPr>
        <p:spPr>
          <a:xfrm>
            <a:off x="685800" y="307975"/>
            <a:ext cx="9579000" cy="1509000"/>
          </a:xfrm>
          <a:prstGeom prst="rect">
            <a:avLst/>
          </a:prstGeom>
        </p:spPr>
        <p:txBody>
          <a:bodyPr spcFirstLastPara="1" wrap="square" lIns="0" tIns="0" rIns="0" bIns="0" anchor="ctr" anchorCtr="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56" name="Google Shape;56;p7"/>
          <p:cNvSpPr txBox="1">
            <a:spLocks noGrp="1"/>
          </p:cNvSpPr>
          <p:nvPr>
            <p:ph type="body" idx="3"/>
          </p:nvPr>
        </p:nvSpPr>
        <p:spPr>
          <a:xfrm>
            <a:off x="685825" y="1828800"/>
            <a:ext cx="10252200" cy="66294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432">
          <p15:clr>
            <a:schemeClr val="accent1"/>
          </p15:clr>
        </p15:guide>
        <p15:guide id="4" orient="horz" pos="5328">
          <p15:clr>
            <a:schemeClr val="accent1"/>
          </p15:clr>
        </p15:guide>
        <p15:guide id="5" pos="10814">
          <p15:clr>
            <a:schemeClr val="accent1"/>
          </p15:clr>
        </p15:guide>
        <p15:guide id="6" pos="6466">
          <p15:clr>
            <a:schemeClr val="accent1"/>
          </p15:clr>
        </p15:guide>
        <p15:guide id="7" orient="horz" pos="5054">
          <p15:clr>
            <a:schemeClr val="accent2"/>
          </p15:clr>
        </p15:guide>
        <p15:guide id="8" pos="5760">
          <p15:clr>
            <a:schemeClr val="accent1"/>
          </p15:clr>
        </p15:guide>
        <p15:guide id="9" pos="6192">
          <p15:clr>
            <a:schemeClr val="accent1"/>
          </p15:clr>
        </p15:guide>
        <p15:guide id="10" orient="horz" pos="1152">
          <p15:clr>
            <a:schemeClr val="accent2"/>
          </p15:clr>
        </p15:guide>
        <p15:guide id="11" orient="horz" pos="939">
          <p15:clr>
            <a:schemeClr val="accent1"/>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e Dual Card">
  <p:cSld name="CUSTOM_11">
    <p:spTree>
      <p:nvGrpSpPr>
        <p:cNvPr id="1" name="Shape 57"/>
        <p:cNvGrpSpPr/>
        <p:nvPr/>
      </p:nvGrpSpPr>
      <p:grpSpPr>
        <a:xfrm>
          <a:off x="0" y="0"/>
          <a:ext cx="0" cy="0"/>
          <a:chOff x="0" y="0"/>
          <a:chExt cx="0" cy="0"/>
        </a:xfrm>
      </p:grpSpPr>
      <p:pic>
        <p:nvPicPr>
          <p:cNvPr id="58" name="Google Shape;58;p8"/>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59" name="Google Shape;59;p8"/>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60" name="Google Shape;60;p8"/>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61" name="Google Shape;61;p8"/>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62" name="Google Shape;62;p8"/>
          <p:cNvSpPr/>
          <p:nvPr/>
        </p:nvSpPr>
        <p:spPr>
          <a:xfrm>
            <a:off x="9487100" y="684300"/>
            <a:ext cx="8115000" cy="77742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63" name="Google Shape;63;p8"/>
          <p:cNvSpPr/>
          <p:nvPr/>
        </p:nvSpPr>
        <p:spPr>
          <a:xfrm rot="-5400000" flipH="1">
            <a:off x="846450" y="495600"/>
            <a:ext cx="7786200" cy="81378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body" idx="1"/>
          </p:nvPr>
        </p:nvSpPr>
        <p:spPr>
          <a:xfrm>
            <a:off x="1120500" y="1935300"/>
            <a:ext cx="7245600" cy="6088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65" name="Google Shape;65;p8"/>
          <p:cNvSpPr txBox="1">
            <a:spLocks noGrp="1"/>
          </p:cNvSpPr>
          <p:nvPr>
            <p:ph type="subTitle" idx="2"/>
          </p:nvPr>
        </p:nvSpPr>
        <p:spPr>
          <a:xfrm>
            <a:off x="1120500" y="1007100"/>
            <a:ext cx="7245600" cy="669000"/>
          </a:xfrm>
          <a:prstGeom prst="rect">
            <a:avLst/>
          </a:prstGeom>
        </p:spPr>
        <p:txBody>
          <a:bodyPr spcFirstLastPara="1" wrap="square" lIns="0" tIns="0" rIns="0" bIns="0" anchor="t" anchorCtr="0">
            <a:noAutofit/>
          </a:bodyPr>
          <a:lstStyle>
            <a:lvl1pPr lvl="0" rtl="0">
              <a:spcBef>
                <a:spcPts val="0"/>
              </a:spcBef>
              <a:spcAft>
                <a:spcPts val="0"/>
              </a:spcAft>
              <a:buSzPts val="3600"/>
              <a:buNone/>
              <a:defRPr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
        <p:nvSpPr>
          <p:cNvPr id="66" name="Google Shape;66;p8"/>
          <p:cNvSpPr txBox="1">
            <a:spLocks noGrp="1"/>
          </p:cNvSpPr>
          <p:nvPr>
            <p:ph type="body" idx="3"/>
          </p:nvPr>
        </p:nvSpPr>
        <p:spPr>
          <a:xfrm>
            <a:off x="9921800" y="1935300"/>
            <a:ext cx="7245600" cy="6088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67" name="Google Shape;67;p8"/>
          <p:cNvSpPr txBox="1">
            <a:spLocks noGrp="1"/>
          </p:cNvSpPr>
          <p:nvPr>
            <p:ph type="subTitle" idx="4"/>
          </p:nvPr>
        </p:nvSpPr>
        <p:spPr>
          <a:xfrm>
            <a:off x="9921800" y="1007100"/>
            <a:ext cx="7245600" cy="669000"/>
          </a:xfrm>
          <a:prstGeom prst="rect">
            <a:avLst/>
          </a:prstGeom>
        </p:spPr>
        <p:txBody>
          <a:bodyPr spcFirstLastPara="1" wrap="square" lIns="0" tIns="0" rIns="0" bIns="0" anchor="t" anchorCtr="0">
            <a:noAutofit/>
          </a:bodyPr>
          <a:lstStyle>
            <a:lvl1pPr lvl="0" rtl="0">
              <a:spcBef>
                <a:spcPts val="0"/>
              </a:spcBef>
              <a:spcAft>
                <a:spcPts val="0"/>
              </a:spcAft>
              <a:buSzPts val="3600"/>
              <a:buNone/>
              <a:defRPr b="1"/>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a:p>
        </p:txBody>
      </p:sp>
    </p:spTree>
  </p:cSld>
  <p:clrMapOvr>
    <a:masterClrMapping/>
  </p:clrMapOvr>
  <p:extLst>
    <p:ext uri="{DCECCB84-F9BA-43D5-87BE-67443E8EF086}">
      <p15:sldGuideLst xmlns:p15="http://schemas.microsoft.com/office/powerpoint/2012/main">
        <p15:guide id="1" orient="horz" pos="2880">
          <p15:clr>
            <a:srgbClr val="FF0000"/>
          </p15:clr>
        </p15:guide>
        <p15:guide id="2" pos="5760">
          <p15:clr>
            <a:srgbClr val="FF0000"/>
          </p15:clr>
        </p15:guide>
        <p15:guide id="3" pos="423">
          <p15:clr>
            <a:schemeClr val="accent1"/>
          </p15:clr>
        </p15:guide>
        <p15:guide id="4" orient="horz" pos="423">
          <p15:clr>
            <a:schemeClr val="accent1"/>
          </p15:clr>
        </p15:guide>
        <p15:guide id="5" pos="5553">
          <p15:clr>
            <a:schemeClr val="accent1"/>
          </p15:clr>
        </p15:guide>
        <p15:guide id="6" pos="5976">
          <p15:clr>
            <a:schemeClr val="accent1"/>
          </p15:clr>
        </p15:guide>
        <p15:guide id="7" orient="horz" pos="5328">
          <p15:clr>
            <a:schemeClr val="accent1"/>
          </p15:clr>
        </p15:guide>
        <p15:guide id="8" pos="11088">
          <p15:clr>
            <a:schemeClr val="accent1"/>
          </p15:clr>
        </p15:guide>
        <p15:guide id="9" pos="706">
          <p15:clr>
            <a:schemeClr val="accent1"/>
          </p15:clr>
        </p15:guide>
        <p15:guide id="10" pos="5275">
          <p15:clr>
            <a:schemeClr val="accent1"/>
          </p15:clr>
        </p15:guide>
        <p15:guide id="11" pos="6250">
          <p15:clr>
            <a:schemeClr val="accent1"/>
          </p15:clr>
        </p15:guide>
        <p15:guide id="12" pos="10814">
          <p15:clr>
            <a:schemeClr val="accent1"/>
          </p15:clr>
        </p15:guide>
        <p15:guide id="13" orient="horz" pos="1219">
          <p15:clr>
            <a:schemeClr val="accent2"/>
          </p15:clr>
        </p15:guide>
        <p15:guide id="14" orient="horz" pos="5054">
          <p15:clr>
            <a:schemeClr val="accent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f Triple Card ">
  <p:cSld name="CUSTOM_11_1">
    <p:spTree>
      <p:nvGrpSpPr>
        <p:cNvPr id="1" name="Shape 68"/>
        <p:cNvGrpSpPr/>
        <p:nvPr/>
      </p:nvGrpSpPr>
      <p:grpSpPr>
        <a:xfrm>
          <a:off x="0" y="0"/>
          <a:ext cx="0" cy="0"/>
          <a:chOff x="0" y="0"/>
          <a:chExt cx="0" cy="0"/>
        </a:xfrm>
      </p:grpSpPr>
      <p:pic>
        <p:nvPicPr>
          <p:cNvPr id="69" name="Google Shape;69;p9"/>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70" name="Google Shape;70;p9"/>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71" name="Google Shape;71;p9"/>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72" name="Google Shape;72;p9"/>
          <p:cNvSpPr/>
          <p:nvPr/>
        </p:nvSpPr>
        <p:spPr>
          <a:xfrm>
            <a:off x="-250" y="0"/>
            <a:ext cx="18288000" cy="9144000"/>
          </a:xfrm>
          <a:prstGeom prst="rect">
            <a:avLst/>
          </a:prstGeom>
          <a:solidFill>
            <a:srgbClr val="FFFFFF"/>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3" name="Google Shape;73;p9"/>
          <p:cNvSpPr/>
          <p:nvPr/>
        </p:nvSpPr>
        <p:spPr>
          <a:xfrm>
            <a:off x="6547175" y="1935900"/>
            <a:ext cx="5193600" cy="65226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4" name="Google Shape;74;p9"/>
          <p:cNvSpPr/>
          <p:nvPr/>
        </p:nvSpPr>
        <p:spPr>
          <a:xfrm>
            <a:off x="685800" y="1935900"/>
            <a:ext cx="5193600" cy="65226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5" name="Google Shape;75;p9"/>
          <p:cNvSpPr/>
          <p:nvPr/>
        </p:nvSpPr>
        <p:spPr>
          <a:xfrm>
            <a:off x="12408550" y="1935900"/>
            <a:ext cx="5193600" cy="6522600"/>
          </a:xfrm>
          <a:prstGeom prst="round1Rect">
            <a:avLst>
              <a:gd name="adj" fmla="val 22136"/>
            </a:avLst>
          </a:prstGeom>
          <a:solidFill>
            <a:srgbClr val="F0F0F0"/>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body" idx="1"/>
          </p:nvPr>
        </p:nvSpPr>
        <p:spPr>
          <a:xfrm>
            <a:off x="1120500" y="3278700"/>
            <a:ext cx="4324200" cy="4486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77" name="Google Shape;77;p9"/>
          <p:cNvSpPr txBox="1">
            <a:spLocks noGrp="1"/>
          </p:cNvSpPr>
          <p:nvPr>
            <p:ph type="subTitle" idx="2"/>
          </p:nvPr>
        </p:nvSpPr>
        <p:spPr>
          <a:xfrm>
            <a:off x="1134750" y="2271600"/>
            <a:ext cx="4295400" cy="671400"/>
          </a:xfrm>
          <a:prstGeom prst="rect">
            <a:avLst/>
          </a:prstGeom>
        </p:spPr>
        <p:txBody>
          <a:bodyPr spcFirstLastPara="1" wrap="square" lIns="0" tIns="0" rIns="0" bIns="0" anchor="t" anchorCtr="0">
            <a:noAutofit/>
          </a:bodyPr>
          <a:lstStyle>
            <a:lvl1pPr lvl="0" rtl="0">
              <a:spcBef>
                <a:spcPts val="0"/>
              </a:spcBef>
              <a:spcAft>
                <a:spcPts val="0"/>
              </a:spcAft>
              <a:buSzPts val="2600"/>
              <a:buNone/>
              <a:defRPr sz="2600" b="1"/>
            </a:lvl1pPr>
            <a:lvl2pPr lvl="1" rtl="0">
              <a:spcBef>
                <a:spcPts val="0"/>
              </a:spcBef>
              <a:spcAft>
                <a:spcPts val="0"/>
              </a:spcAft>
              <a:buSzPts val="2600"/>
              <a:buNone/>
              <a:defRPr sz="2600" b="1"/>
            </a:lvl2pPr>
            <a:lvl3pPr lvl="2" rtl="0">
              <a:spcBef>
                <a:spcPts val="0"/>
              </a:spcBef>
              <a:spcAft>
                <a:spcPts val="0"/>
              </a:spcAft>
              <a:buSzPts val="2600"/>
              <a:buNone/>
              <a:defRPr sz="2600" b="1"/>
            </a:lvl3pPr>
            <a:lvl4pPr lvl="3" rtl="0">
              <a:spcBef>
                <a:spcPts val="0"/>
              </a:spcBef>
              <a:spcAft>
                <a:spcPts val="0"/>
              </a:spcAft>
              <a:buSzPts val="2600"/>
              <a:buNone/>
              <a:defRPr sz="2600" b="1"/>
            </a:lvl4pPr>
            <a:lvl5pPr lvl="4" rtl="0">
              <a:spcBef>
                <a:spcPts val="0"/>
              </a:spcBef>
              <a:spcAft>
                <a:spcPts val="0"/>
              </a:spcAft>
              <a:buSzPts val="2600"/>
              <a:buNone/>
              <a:defRPr sz="2600" b="1"/>
            </a:lvl5pPr>
            <a:lvl6pPr lvl="5" rtl="0">
              <a:spcBef>
                <a:spcPts val="0"/>
              </a:spcBef>
              <a:spcAft>
                <a:spcPts val="0"/>
              </a:spcAft>
              <a:buSzPts val="2600"/>
              <a:buNone/>
              <a:defRPr sz="2600" b="1"/>
            </a:lvl6pPr>
            <a:lvl7pPr lvl="6" rtl="0">
              <a:spcBef>
                <a:spcPts val="0"/>
              </a:spcBef>
              <a:spcAft>
                <a:spcPts val="0"/>
              </a:spcAft>
              <a:buSzPts val="2600"/>
              <a:buNone/>
              <a:defRPr sz="2600" b="1"/>
            </a:lvl7pPr>
            <a:lvl8pPr lvl="7" rtl="0">
              <a:spcBef>
                <a:spcPts val="0"/>
              </a:spcBef>
              <a:spcAft>
                <a:spcPts val="0"/>
              </a:spcAft>
              <a:buSzPts val="2600"/>
              <a:buNone/>
              <a:defRPr sz="2600" b="1"/>
            </a:lvl8pPr>
            <a:lvl9pPr lvl="8" rtl="0">
              <a:spcBef>
                <a:spcPts val="0"/>
              </a:spcBef>
              <a:spcAft>
                <a:spcPts val="0"/>
              </a:spcAft>
              <a:buSzPts val="2600"/>
              <a:buNone/>
              <a:defRPr sz="2600" b="1"/>
            </a:lvl9pPr>
          </a:lstStyle>
          <a:p>
            <a:endParaRPr/>
          </a:p>
        </p:txBody>
      </p:sp>
      <p:sp>
        <p:nvSpPr>
          <p:cNvPr id="78" name="Google Shape;78;p9"/>
          <p:cNvSpPr txBox="1">
            <a:spLocks noGrp="1"/>
          </p:cNvSpPr>
          <p:nvPr>
            <p:ph type="body" idx="3"/>
          </p:nvPr>
        </p:nvSpPr>
        <p:spPr>
          <a:xfrm>
            <a:off x="6981875" y="3278700"/>
            <a:ext cx="4324200" cy="4486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79" name="Google Shape;79;p9"/>
          <p:cNvSpPr txBox="1">
            <a:spLocks noGrp="1"/>
          </p:cNvSpPr>
          <p:nvPr>
            <p:ph type="subTitle" idx="4"/>
          </p:nvPr>
        </p:nvSpPr>
        <p:spPr>
          <a:xfrm>
            <a:off x="6996125" y="2271600"/>
            <a:ext cx="4295400" cy="671400"/>
          </a:xfrm>
          <a:prstGeom prst="rect">
            <a:avLst/>
          </a:prstGeom>
        </p:spPr>
        <p:txBody>
          <a:bodyPr spcFirstLastPara="1" wrap="square" lIns="0" tIns="0" rIns="0" bIns="0" anchor="t" anchorCtr="0">
            <a:noAutofit/>
          </a:bodyPr>
          <a:lstStyle>
            <a:lvl1pPr lvl="0" rtl="0">
              <a:spcBef>
                <a:spcPts val="0"/>
              </a:spcBef>
              <a:spcAft>
                <a:spcPts val="0"/>
              </a:spcAft>
              <a:buSzPts val="2600"/>
              <a:buNone/>
              <a:defRPr sz="2600" b="1"/>
            </a:lvl1pPr>
            <a:lvl2pPr lvl="1" rtl="0">
              <a:spcBef>
                <a:spcPts val="0"/>
              </a:spcBef>
              <a:spcAft>
                <a:spcPts val="0"/>
              </a:spcAft>
              <a:buSzPts val="2600"/>
              <a:buNone/>
              <a:defRPr sz="2600" b="1"/>
            </a:lvl2pPr>
            <a:lvl3pPr lvl="2" rtl="0">
              <a:spcBef>
                <a:spcPts val="0"/>
              </a:spcBef>
              <a:spcAft>
                <a:spcPts val="0"/>
              </a:spcAft>
              <a:buSzPts val="2600"/>
              <a:buNone/>
              <a:defRPr sz="2600" b="1"/>
            </a:lvl3pPr>
            <a:lvl4pPr lvl="3" rtl="0">
              <a:spcBef>
                <a:spcPts val="0"/>
              </a:spcBef>
              <a:spcAft>
                <a:spcPts val="0"/>
              </a:spcAft>
              <a:buSzPts val="2600"/>
              <a:buNone/>
              <a:defRPr sz="2600" b="1"/>
            </a:lvl4pPr>
            <a:lvl5pPr lvl="4" rtl="0">
              <a:spcBef>
                <a:spcPts val="0"/>
              </a:spcBef>
              <a:spcAft>
                <a:spcPts val="0"/>
              </a:spcAft>
              <a:buSzPts val="2600"/>
              <a:buNone/>
              <a:defRPr sz="2600" b="1"/>
            </a:lvl5pPr>
            <a:lvl6pPr lvl="5" rtl="0">
              <a:spcBef>
                <a:spcPts val="0"/>
              </a:spcBef>
              <a:spcAft>
                <a:spcPts val="0"/>
              </a:spcAft>
              <a:buSzPts val="2600"/>
              <a:buNone/>
              <a:defRPr sz="2600" b="1"/>
            </a:lvl6pPr>
            <a:lvl7pPr lvl="6" rtl="0">
              <a:spcBef>
                <a:spcPts val="0"/>
              </a:spcBef>
              <a:spcAft>
                <a:spcPts val="0"/>
              </a:spcAft>
              <a:buSzPts val="2600"/>
              <a:buNone/>
              <a:defRPr sz="2600" b="1"/>
            </a:lvl7pPr>
            <a:lvl8pPr lvl="7" rtl="0">
              <a:spcBef>
                <a:spcPts val="0"/>
              </a:spcBef>
              <a:spcAft>
                <a:spcPts val="0"/>
              </a:spcAft>
              <a:buSzPts val="2600"/>
              <a:buNone/>
              <a:defRPr sz="2600" b="1"/>
            </a:lvl8pPr>
            <a:lvl9pPr lvl="8" rtl="0">
              <a:spcBef>
                <a:spcPts val="0"/>
              </a:spcBef>
              <a:spcAft>
                <a:spcPts val="0"/>
              </a:spcAft>
              <a:buSzPts val="2600"/>
              <a:buNone/>
              <a:defRPr sz="2600" b="1"/>
            </a:lvl9pPr>
          </a:lstStyle>
          <a:p>
            <a:endParaRPr/>
          </a:p>
        </p:txBody>
      </p:sp>
      <p:sp>
        <p:nvSpPr>
          <p:cNvPr id="80" name="Google Shape;80;p9"/>
          <p:cNvSpPr txBox="1">
            <a:spLocks noGrp="1"/>
          </p:cNvSpPr>
          <p:nvPr>
            <p:ph type="body" idx="5"/>
          </p:nvPr>
        </p:nvSpPr>
        <p:spPr>
          <a:xfrm>
            <a:off x="12843250" y="3278700"/>
            <a:ext cx="4324200" cy="44862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accent1"/>
              </a:buClr>
              <a:buSzPts val="3600"/>
              <a:buChar char="●"/>
              <a:defRPr>
                <a:solidFill>
                  <a:schemeClr val="dk1"/>
                </a:solidFill>
              </a:defRPr>
            </a:lvl1pPr>
            <a:lvl2pPr marL="914400" lvl="1" indent="-419100" rtl="0">
              <a:spcBef>
                <a:spcPts val="2000"/>
              </a:spcBef>
              <a:spcAft>
                <a:spcPts val="0"/>
              </a:spcAft>
              <a:buClr>
                <a:schemeClr val="accent1"/>
              </a:buClr>
              <a:buSzPts val="3000"/>
              <a:buChar char="○"/>
              <a:defRPr>
                <a:solidFill>
                  <a:schemeClr val="dk1"/>
                </a:solidFill>
              </a:defRPr>
            </a:lvl2pPr>
            <a:lvl3pPr marL="1371600" lvl="2" indent="-381000" rtl="0">
              <a:spcBef>
                <a:spcPts val="2000"/>
              </a:spcBef>
              <a:spcAft>
                <a:spcPts val="0"/>
              </a:spcAft>
              <a:buClr>
                <a:schemeClr val="accent1"/>
              </a:buClr>
              <a:buSzPts val="2400"/>
              <a:buChar char="■"/>
              <a:defRPr>
                <a:solidFill>
                  <a:schemeClr val="dk1"/>
                </a:solidFill>
              </a:defRPr>
            </a:lvl3pPr>
            <a:lvl4pPr marL="1828800" lvl="3" indent="-381000" rtl="0">
              <a:spcBef>
                <a:spcPts val="2000"/>
              </a:spcBef>
              <a:spcAft>
                <a:spcPts val="0"/>
              </a:spcAft>
              <a:buClr>
                <a:schemeClr val="accent1"/>
              </a:buClr>
              <a:buSzPts val="2400"/>
              <a:buChar char="●"/>
              <a:defRPr>
                <a:solidFill>
                  <a:schemeClr val="dk1"/>
                </a:solidFill>
              </a:defRPr>
            </a:lvl4pPr>
            <a:lvl5pPr marL="2286000" lvl="4" indent="-381000" rtl="0">
              <a:spcBef>
                <a:spcPts val="2000"/>
              </a:spcBef>
              <a:spcAft>
                <a:spcPts val="0"/>
              </a:spcAft>
              <a:buClr>
                <a:schemeClr val="accent1"/>
              </a:buClr>
              <a:buSzPts val="2400"/>
              <a:buChar char="○"/>
              <a:defRPr>
                <a:solidFill>
                  <a:schemeClr val="dk1"/>
                </a:solidFill>
              </a:defRPr>
            </a:lvl5pPr>
            <a:lvl6pPr marL="2743200" lvl="5" indent="-381000" rtl="0">
              <a:spcBef>
                <a:spcPts val="2000"/>
              </a:spcBef>
              <a:spcAft>
                <a:spcPts val="0"/>
              </a:spcAft>
              <a:buClr>
                <a:schemeClr val="accent1"/>
              </a:buClr>
              <a:buSzPts val="2400"/>
              <a:buChar char="■"/>
              <a:defRPr>
                <a:solidFill>
                  <a:schemeClr val="dk1"/>
                </a:solidFill>
              </a:defRPr>
            </a:lvl6pPr>
            <a:lvl7pPr marL="3200400" lvl="6" indent="-381000" rtl="0">
              <a:spcBef>
                <a:spcPts val="2000"/>
              </a:spcBef>
              <a:spcAft>
                <a:spcPts val="0"/>
              </a:spcAft>
              <a:buClr>
                <a:schemeClr val="accent1"/>
              </a:buClr>
              <a:buSzPts val="2400"/>
              <a:buChar char="●"/>
              <a:defRPr>
                <a:solidFill>
                  <a:schemeClr val="dk1"/>
                </a:solidFill>
              </a:defRPr>
            </a:lvl7pPr>
            <a:lvl8pPr marL="3657600" lvl="7" indent="-381000" rtl="0">
              <a:spcBef>
                <a:spcPts val="2000"/>
              </a:spcBef>
              <a:spcAft>
                <a:spcPts val="0"/>
              </a:spcAft>
              <a:buClr>
                <a:schemeClr val="accent1"/>
              </a:buClr>
              <a:buSzPts val="2400"/>
              <a:buChar char="○"/>
              <a:defRPr>
                <a:solidFill>
                  <a:schemeClr val="dk1"/>
                </a:solidFill>
              </a:defRPr>
            </a:lvl8pPr>
            <a:lvl9pPr marL="4114800" lvl="8" indent="-381000" rtl="0">
              <a:spcBef>
                <a:spcPts val="2000"/>
              </a:spcBef>
              <a:spcAft>
                <a:spcPts val="2000"/>
              </a:spcAft>
              <a:buClr>
                <a:schemeClr val="accent1"/>
              </a:buClr>
              <a:buSzPts val="2400"/>
              <a:buChar char="■"/>
              <a:defRPr>
                <a:solidFill>
                  <a:schemeClr val="dk1"/>
                </a:solidFill>
              </a:defRPr>
            </a:lvl9pPr>
          </a:lstStyle>
          <a:p>
            <a:endParaRPr/>
          </a:p>
        </p:txBody>
      </p:sp>
      <p:sp>
        <p:nvSpPr>
          <p:cNvPr id="81" name="Google Shape;81;p9"/>
          <p:cNvSpPr txBox="1">
            <a:spLocks noGrp="1"/>
          </p:cNvSpPr>
          <p:nvPr>
            <p:ph type="subTitle" idx="6"/>
          </p:nvPr>
        </p:nvSpPr>
        <p:spPr>
          <a:xfrm>
            <a:off x="12857500" y="2271600"/>
            <a:ext cx="4295400" cy="671400"/>
          </a:xfrm>
          <a:prstGeom prst="rect">
            <a:avLst/>
          </a:prstGeom>
        </p:spPr>
        <p:txBody>
          <a:bodyPr spcFirstLastPara="1" wrap="square" lIns="0" tIns="0" rIns="0" bIns="0" anchor="t" anchorCtr="0">
            <a:noAutofit/>
          </a:bodyPr>
          <a:lstStyle>
            <a:lvl1pPr lvl="0" rtl="0">
              <a:spcBef>
                <a:spcPts val="0"/>
              </a:spcBef>
              <a:spcAft>
                <a:spcPts val="0"/>
              </a:spcAft>
              <a:buSzPts val="2600"/>
              <a:buNone/>
              <a:defRPr sz="2600" b="1"/>
            </a:lvl1pPr>
            <a:lvl2pPr lvl="1" rtl="0">
              <a:spcBef>
                <a:spcPts val="0"/>
              </a:spcBef>
              <a:spcAft>
                <a:spcPts val="0"/>
              </a:spcAft>
              <a:buSzPts val="2600"/>
              <a:buNone/>
              <a:defRPr sz="2600" b="1"/>
            </a:lvl2pPr>
            <a:lvl3pPr lvl="2" rtl="0">
              <a:spcBef>
                <a:spcPts val="0"/>
              </a:spcBef>
              <a:spcAft>
                <a:spcPts val="0"/>
              </a:spcAft>
              <a:buSzPts val="2600"/>
              <a:buNone/>
              <a:defRPr sz="2600" b="1"/>
            </a:lvl3pPr>
            <a:lvl4pPr lvl="3" rtl="0">
              <a:spcBef>
                <a:spcPts val="0"/>
              </a:spcBef>
              <a:spcAft>
                <a:spcPts val="0"/>
              </a:spcAft>
              <a:buSzPts val="2600"/>
              <a:buNone/>
              <a:defRPr sz="2600" b="1"/>
            </a:lvl4pPr>
            <a:lvl5pPr lvl="4" rtl="0">
              <a:spcBef>
                <a:spcPts val="0"/>
              </a:spcBef>
              <a:spcAft>
                <a:spcPts val="0"/>
              </a:spcAft>
              <a:buSzPts val="2600"/>
              <a:buNone/>
              <a:defRPr sz="2600" b="1"/>
            </a:lvl5pPr>
            <a:lvl6pPr lvl="5" rtl="0">
              <a:spcBef>
                <a:spcPts val="0"/>
              </a:spcBef>
              <a:spcAft>
                <a:spcPts val="0"/>
              </a:spcAft>
              <a:buSzPts val="2600"/>
              <a:buNone/>
              <a:defRPr sz="2600" b="1"/>
            </a:lvl6pPr>
            <a:lvl7pPr lvl="6" rtl="0">
              <a:spcBef>
                <a:spcPts val="0"/>
              </a:spcBef>
              <a:spcAft>
                <a:spcPts val="0"/>
              </a:spcAft>
              <a:buSzPts val="2600"/>
              <a:buNone/>
              <a:defRPr sz="2600" b="1"/>
            </a:lvl7pPr>
            <a:lvl8pPr lvl="7" rtl="0">
              <a:spcBef>
                <a:spcPts val="0"/>
              </a:spcBef>
              <a:spcAft>
                <a:spcPts val="0"/>
              </a:spcAft>
              <a:buSzPts val="2600"/>
              <a:buNone/>
              <a:defRPr sz="2600" b="1"/>
            </a:lvl8pPr>
            <a:lvl9pPr lvl="8" rtl="0">
              <a:spcBef>
                <a:spcPts val="0"/>
              </a:spcBef>
              <a:spcAft>
                <a:spcPts val="0"/>
              </a:spcAft>
              <a:buSzPts val="2600"/>
              <a:buNone/>
              <a:defRPr sz="2600" b="1"/>
            </a:lvl9pPr>
          </a:lstStyle>
          <a:p>
            <a:endParaRPr/>
          </a:p>
        </p:txBody>
      </p:sp>
      <p:sp>
        <p:nvSpPr>
          <p:cNvPr id="82" name="Google Shape;82;p9"/>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Tree>
  </p:cSld>
  <p:clrMapOvr>
    <a:masterClrMapping/>
  </p:clrMapOvr>
  <p:extLst>
    <p:ext uri="{DCECCB84-F9BA-43D5-87BE-67443E8EF086}">
      <p15:sldGuideLst xmlns:p15="http://schemas.microsoft.com/office/powerpoint/2012/main">
        <p15:guide id="1" orient="horz" pos="3355">
          <p15:clr>
            <a:srgbClr val="FF0000"/>
          </p15:clr>
        </p15:guide>
        <p15:guide id="2" pos="4124">
          <p15:clr>
            <a:schemeClr val="accent1"/>
          </p15:clr>
        </p15:guide>
        <p15:guide id="3" pos="423">
          <p15:clr>
            <a:schemeClr val="accent1"/>
          </p15:clr>
        </p15:guide>
        <p15:guide id="4" orient="horz" pos="423">
          <p15:clr>
            <a:schemeClr val="accent1"/>
          </p15:clr>
        </p15:guide>
        <p15:guide id="5" pos="3703">
          <p15:clr>
            <a:schemeClr val="accent1"/>
          </p15:clr>
        </p15:guide>
        <p15:guide id="6" pos="7396">
          <p15:clr>
            <a:schemeClr val="accent1"/>
          </p15:clr>
        </p15:guide>
        <p15:guide id="7" orient="horz" pos="5328">
          <p15:clr>
            <a:schemeClr val="accent1"/>
          </p15:clr>
        </p15:guide>
        <p15:guide id="8" pos="11088">
          <p15:clr>
            <a:schemeClr val="accent1"/>
          </p15:clr>
        </p15:guide>
        <p15:guide id="9" orient="horz" pos="1219">
          <p15:clr>
            <a:schemeClr val="accent1"/>
          </p15:clr>
        </p15:guide>
        <p15:guide id="10" pos="7816">
          <p15:clr>
            <a:schemeClr val="accent1"/>
          </p15:clr>
        </p15:guide>
        <p15:guide id="11" orient="horz" pos="939">
          <p15:clr>
            <a:schemeClr val="accent1"/>
          </p15:clr>
        </p15:guide>
        <p15:guide id="12" pos="2068">
          <p15:clr>
            <a:srgbClr val="E46962"/>
          </p15:clr>
        </p15:guide>
        <p15:guide id="13" pos="5760">
          <p15:clr>
            <a:srgbClr val="E46962"/>
          </p15:clr>
        </p15:guide>
        <p15:guide id="14" pos="9452">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de">
  <p:cSld name="TITLE_AND_BODY_1_1_1_1">
    <p:spTree>
      <p:nvGrpSpPr>
        <p:cNvPr id="1" name="Shape 83"/>
        <p:cNvGrpSpPr/>
        <p:nvPr/>
      </p:nvGrpSpPr>
      <p:grpSpPr>
        <a:xfrm>
          <a:off x="0" y="0"/>
          <a:ext cx="0" cy="0"/>
          <a:chOff x="0" y="0"/>
          <a:chExt cx="0" cy="0"/>
        </a:xfrm>
      </p:grpSpPr>
      <p:pic>
        <p:nvPicPr>
          <p:cNvPr id="84" name="Google Shape;84;p10"/>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85" name="Google Shape;85;p10"/>
          <p:cNvSpPr/>
          <p:nvPr/>
        </p:nvSpPr>
        <p:spPr>
          <a:xfrm>
            <a:off x="576900" y="9439925"/>
            <a:ext cx="2610600" cy="620100"/>
          </a:xfrm>
          <a:prstGeom prst="rect">
            <a:avLst/>
          </a:prstGeom>
          <a:solidFill>
            <a:srgbClr val="14257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86" name="Google Shape;86;p10"/>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87" name="Google Shape;87;p10"/>
          <p:cNvSpPr/>
          <p:nvPr/>
        </p:nvSpPr>
        <p:spPr>
          <a:xfrm>
            <a:off x="-250" y="-750"/>
            <a:ext cx="18288000" cy="9144000"/>
          </a:xfrm>
          <a:prstGeom prst="rect">
            <a:avLst/>
          </a:prstGeom>
          <a:solidFill>
            <a:srgbClr val="F0F0F0"/>
          </a:solidFill>
          <a:ln>
            <a:noFill/>
          </a:ln>
          <a:effectLst>
            <a:outerShdw blurRad="714375" dist="238125" dir="5400000" algn="bl" rotWithShape="0">
              <a:srgbClr val="000000">
                <a:alpha val="25000"/>
              </a:srgbClr>
            </a:outerShdw>
          </a:effectLst>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88" name="Google Shape;88;p10"/>
          <p:cNvSpPr txBox="1"/>
          <p:nvPr/>
        </p:nvSpPr>
        <p:spPr>
          <a:xfrm>
            <a:off x="685800" y="434400"/>
            <a:ext cx="16916400" cy="685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2000"/>
              </a:spcAft>
              <a:buNone/>
            </a:pPr>
            <a:r>
              <a:rPr lang="en" sz="4800">
                <a:solidFill>
                  <a:srgbClr val="0B0B0B"/>
                </a:solidFill>
                <a:latin typeface="Open Sans Light"/>
                <a:ea typeface="Open Sans Light"/>
                <a:cs typeface="Open Sans Light"/>
                <a:sym typeface="Open Sans Light"/>
              </a:rPr>
              <a:t>Title Placeholder</a:t>
            </a:r>
            <a:endParaRPr sz="4800">
              <a:solidFill>
                <a:srgbClr val="0B0B0B"/>
              </a:solidFill>
              <a:latin typeface="Open Sans Light"/>
              <a:ea typeface="Open Sans Light"/>
              <a:cs typeface="Open Sans Light"/>
              <a:sym typeface="Open Sans Light"/>
            </a:endParaRPr>
          </a:p>
        </p:txBody>
      </p:sp>
      <p:sp>
        <p:nvSpPr>
          <p:cNvPr id="89" name="Google Shape;89;p10"/>
          <p:cNvSpPr txBox="1">
            <a:spLocks noGrp="1"/>
          </p:cNvSpPr>
          <p:nvPr>
            <p:ph type="body" idx="1"/>
          </p:nvPr>
        </p:nvSpPr>
        <p:spPr>
          <a:xfrm>
            <a:off x="685800" y="1554750"/>
            <a:ext cx="16916400" cy="6903600"/>
          </a:xfrm>
          <a:prstGeom prst="rect">
            <a:avLst/>
          </a:prstGeom>
        </p:spPr>
        <p:txBody>
          <a:bodyPr spcFirstLastPara="1" wrap="square" lIns="0" tIns="0" rIns="0" bIns="0" anchor="t" anchorCtr="0">
            <a:noAutofit/>
          </a:bodyPr>
          <a:lstStyle>
            <a:lvl1pPr marL="457200" lvl="0" indent="-419100" rtl="0">
              <a:spcBef>
                <a:spcPts val="0"/>
              </a:spcBef>
              <a:spcAft>
                <a:spcPts val="0"/>
              </a:spcAft>
              <a:buClr>
                <a:schemeClr val="accent1"/>
              </a:buClr>
              <a:buSzPts val="3000"/>
              <a:buFont typeface="Roboto Mono Light"/>
              <a:buChar char="●"/>
              <a:defRPr sz="3000">
                <a:solidFill>
                  <a:schemeClr val="dk1"/>
                </a:solidFill>
                <a:latin typeface="Roboto Mono Light"/>
                <a:ea typeface="Roboto Mono Light"/>
                <a:cs typeface="Roboto Mono Light"/>
                <a:sym typeface="Roboto Mono Light"/>
              </a:defRPr>
            </a:lvl1pPr>
            <a:lvl2pPr marL="914400" lvl="1" indent="-419100" rtl="0">
              <a:spcBef>
                <a:spcPts val="2000"/>
              </a:spcBef>
              <a:spcAft>
                <a:spcPts val="0"/>
              </a:spcAft>
              <a:buClr>
                <a:schemeClr val="accent1"/>
              </a:buClr>
              <a:buSzPts val="3000"/>
              <a:buFont typeface="Roboto Mono Light"/>
              <a:buChar char="○"/>
              <a:defRPr>
                <a:solidFill>
                  <a:schemeClr val="dk1"/>
                </a:solidFill>
                <a:latin typeface="Roboto Mono Light"/>
                <a:ea typeface="Roboto Mono Light"/>
                <a:cs typeface="Roboto Mono Light"/>
                <a:sym typeface="Roboto Mono Light"/>
              </a:defRPr>
            </a:lvl2pPr>
            <a:lvl3pPr marL="1371600" lvl="2"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3pPr>
            <a:lvl4pPr marL="1828800" lvl="3"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4pPr>
            <a:lvl5pPr marL="2286000" lvl="4"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5pPr>
            <a:lvl6pPr marL="2743200" lvl="5"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6pPr>
            <a:lvl7pPr marL="3200400" lvl="6"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7pPr>
            <a:lvl8pPr marL="3657600" lvl="7" indent="-381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8pPr>
            <a:lvl9pPr marL="4114800" lvl="8" indent="-381000" rtl="0">
              <a:spcBef>
                <a:spcPts val="2000"/>
              </a:spcBef>
              <a:spcAft>
                <a:spcPts val="200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9pPr>
          </a:lstStyle>
          <a:p>
            <a:endParaRPr/>
          </a:p>
        </p:txBody>
      </p:sp>
    </p:spTree>
  </p:cSld>
  <p:clrMapOvr>
    <a:masterClrMapping/>
  </p:clrMapOvr>
  <p:extLst>
    <p:ext uri="{DCECCB84-F9BA-43D5-87BE-67443E8EF086}">
      <p15:sldGuideLst xmlns:p15="http://schemas.microsoft.com/office/powerpoint/2012/main">
        <p15:guide id="1" pos="432">
          <p15:clr>
            <a:schemeClr val="accent1"/>
          </p15:clr>
        </p15:guide>
        <p15:guide id="2" pos="11088">
          <p15:clr>
            <a:schemeClr val="accent1"/>
          </p15:clr>
        </p15:guide>
        <p15:guide id="3" orient="horz" pos="979">
          <p15:clr>
            <a:schemeClr val="accent1"/>
          </p15:clr>
        </p15:guide>
        <p15:guide id="4" orient="horz" pos="5328">
          <p15:clr>
            <a:schemeClr val="accent1"/>
          </p15:clr>
        </p15:guide>
        <p15:guide id="5" pos="5760">
          <p15:clr>
            <a:srgbClr val="FF0000"/>
          </p15:clr>
        </p15:guide>
        <p15:guide id="6" orient="horz" pos="706">
          <p15:clr>
            <a:schemeClr val="accent1"/>
          </p15:clr>
        </p15:guide>
        <p15:guide id="7" orient="horz" pos="274">
          <p15:clr>
            <a:schemeClr val="accent1"/>
          </p15:clr>
        </p15:guide>
        <p15:guide id="8" orient="horz" pos="3154">
          <p15:clr>
            <a:srgbClr val="E4696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25200" y="1210250"/>
            <a:ext cx="15837600" cy="12996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5600"/>
              <a:buFont typeface="Open Sans Light"/>
              <a:buNone/>
              <a:defRPr sz="5600">
                <a:solidFill>
                  <a:schemeClr val="dk1"/>
                </a:solidFill>
                <a:latin typeface="Open Sans Light"/>
                <a:ea typeface="Open Sans Light"/>
                <a:cs typeface="Open Sans Light"/>
                <a:sym typeface="Open Sans Light"/>
              </a:defRPr>
            </a:lvl1pPr>
            <a:lvl2pPr lvl="1"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2pPr>
            <a:lvl3pPr lvl="2"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3pPr>
            <a:lvl4pPr lvl="3"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4pPr>
            <a:lvl5pPr lvl="4"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5pPr>
            <a:lvl6pPr lvl="5"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6pPr>
            <a:lvl7pPr lvl="6"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7pPr>
            <a:lvl8pPr lvl="7"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8pPr>
            <a:lvl9pPr lvl="8"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1225200" y="3107750"/>
            <a:ext cx="15837600" cy="6030000"/>
          </a:xfrm>
          <a:prstGeom prst="rect">
            <a:avLst/>
          </a:prstGeom>
          <a:noFill/>
          <a:ln>
            <a:noFill/>
          </a:ln>
        </p:spPr>
        <p:txBody>
          <a:bodyPr spcFirstLastPara="1" wrap="square" lIns="0" tIns="0" rIns="0" bIns="0" anchor="t" anchorCtr="0">
            <a:noAutofit/>
          </a:bodyPr>
          <a:lstStyle>
            <a:lvl1pPr marL="457200" lvl="0" indent="-457200" rtl="0">
              <a:lnSpc>
                <a:spcPct val="115000"/>
              </a:lnSpc>
              <a:spcBef>
                <a:spcPts val="0"/>
              </a:spcBef>
              <a:spcAft>
                <a:spcPts val="0"/>
              </a:spcAft>
              <a:buClr>
                <a:schemeClr val="dk1"/>
              </a:buClr>
              <a:buSzPts val="3600"/>
              <a:buFont typeface="Open Sans"/>
              <a:buChar char="●"/>
              <a:defRPr sz="3600">
                <a:solidFill>
                  <a:schemeClr val="dk1"/>
                </a:solidFill>
                <a:latin typeface="Open Sans"/>
                <a:ea typeface="Open Sans"/>
                <a:cs typeface="Open Sans"/>
                <a:sym typeface="Open Sans"/>
              </a:defRPr>
            </a:lvl1pPr>
            <a:lvl2pPr marL="914400" lvl="1" indent="-419100" rtl="0">
              <a:lnSpc>
                <a:spcPct val="115000"/>
              </a:lnSpc>
              <a:spcBef>
                <a:spcPts val="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2pPr>
            <a:lvl3pPr marL="1371600" lvl="2"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marL="1828800" lvl="3"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4pPr>
            <a:lvl5pPr marL="2286000" lvl="4"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5pPr>
            <a:lvl6pPr marL="2743200" lvl="5"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6pPr>
            <a:lvl7pPr marL="3200400" lvl="6"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7pPr>
            <a:lvl8pPr marL="3657600" lvl="7"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8pPr>
            <a:lvl9pPr marL="4114800" lvl="8" indent="-381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lvl="0" algn="r" rtl="0">
              <a:buNone/>
              <a:defRPr sz="2000">
                <a:solidFill>
                  <a:schemeClr val="dk2"/>
                </a:solidFill>
              </a:defRPr>
            </a:lvl1pPr>
            <a:lvl2pPr lvl="1" algn="r" rtl="0">
              <a:buNone/>
              <a:defRPr sz="2000">
                <a:solidFill>
                  <a:schemeClr val="dk2"/>
                </a:solidFill>
              </a:defRPr>
            </a:lvl2pPr>
            <a:lvl3pPr lvl="2" algn="r" rtl="0">
              <a:buNone/>
              <a:defRPr sz="2000">
                <a:solidFill>
                  <a:schemeClr val="dk2"/>
                </a:solidFill>
              </a:defRPr>
            </a:lvl3pPr>
            <a:lvl4pPr lvl="3" algn="r" rtl="0">
              <a:buNone/>
              <a:defRPr sz="2000">
                <a:solidFill>
                  <a:schemeClr val="dk2"/>
                </a:solidFill>
              </a:defRPr>
            </a:lvl4pPr>
            <a:lvl5pPr lvl="4" algn="r" rtl="0">
              <a:buNone/>
              <a:defRPr sz="2000">
                <a:solidFill>
                  <a:schemeClr val="dk2"/>
                </a:solidFill>
              </a:defRPr>
            </a:lvl5pPr>
            <a:lvl6pPr lvl="5" algn="r" rtl="0">
              <a:buNone/>
              <a:defRPr sz="2000">
                <a:solidFill>
                  <a:schemeClr val="dk2"/>
                </a:solidFill>
              </a:defRPr>
            </a:lvl6pPr>
            <a:lvl7pPr lvl="6" algn="r" rtl="0">
              <a:buNone/>
              <a:defRPr sz="2000">
                <a:solidFill>
                  <a:schemeClr val="dk2"/>
                </a:solidFill>
              </a:defRPr>
            </a:lvl7pPr>
            <a:lvl8pPr lvl="7" algn="r" rtl="0">
              <a:buNone/>
              <a:defRPr sz="2000">
                <a:solidFill>
                  <a:schemeClr val="dk2"/>
                </a:solidFill>
              </a:defRPr>
            </a:lvl8pPr>
            <a:lvl9pPr lvl="8" algn="r" rtl="0">
              <a:buNone/>
              <a:defRPr sz="2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4.png"/><Relationship Id="rId21"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9.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1.png"/><Relationship Id="rId24" Type="http://schemas.openxmlformats.org/officeDocument/2006/relationships/image" Target="../media/image32.png"/><Relationship Id="rId5" Type="http://schemas.openxmlformats.org/officeDocument/2006/relationships/image" Target="../media/image16.png"/><Relationship Id="rId15" Type="http://schemas.openxmlformats.org/officeDocument/2006/relationships/image" Target="../media/image25.png"/><Relationship Id="rId23" Type="http://schemas.openxmlformats.org/officeDocument/2006/relationships/image" Target="../media/image31.png"/><Relationship Id="rId10" Type="http://schemas.openxmlformats.org/officeDocument/2006/relationships/image" Target="../media/image10.png"/><Relationship Id="rId19" Type="http://schemas.openxmlformats.org/officeDocument/2006/relationships/image" Target="../media/image29.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4.png"/><Relationship Id="rId2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p:nvPr/>
        </p:nvSpPr>
        <p:spPr>
          <a:xfrm>
            <a:off x="279350" y="9860050"/>
            <a:ext cx="7915200" cy="228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400">
                <a:solidFill>
                  <a:srgbClr val="7D97AD"/>
                </a:solidFill>
                <a:latin typeface="Open Sans"/>
                <a:ea typeface="Open Sans"/>
                <a:cs typeface="Open Sans"/>
                <a:sym typeface="Open Sans"/>
              </a:rPr>
              <a:t>© 2024 Udacity. </a:t>
            </a:r>
            <a:endParaRPr sz="1000">
              <a:solidFill>
                <a:srgbClr val="0B0B0B"/>
              </a:solidFill>
              <a:latin typeface="Open Sans"/>
              <a:ea typeface="Open Sans"/>
              <a:cs typeface="Open Sans"/>
              <a:sym typeface="Open Sans"/>
            </a:endParaRPr>
          </a:p>
        </p:txBody>
      </p:sp>
      <p:sp>
        <p:nvSpPr>
          <p:cNvPr id="115" name="Google Shape;115;p15"/>
          <p:cNvSpPr txBox="1">
            <a:spLocks noGrp="1"/>
          </p:cNvSpPr>
          <p:nvPr>
            <p:ph type="ctrTitle"/>
          </p:nvPr>
        </p:nvSpPr>
        <p:spPr>
          <a:xfrm>
            <a:off x="1169000" y="2933850"/>
            <a:ext cx="13704900" cy="44193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dirty="0">
                <a:latin typeface="Open Sans"/>
                <a:ea typeface="Open Sans"/>
                <a:cs typeface="Open Sans"/>
                <a:sym typeface="Open Sans"/>
              </a:rPr>
              <a:t>AI For Business Leaders Course</a:t>
            </a:r>
            <a:endParaRPr sz="7000" dirty="0">
              <a:latin typeface="Open Sans"/>
              <a:ea typeface="Open Sans"/>
              <a:cs typeface="Open Sans"/>
              <a:sym typeface="Open Sans"/>
            </a:endParaRPr>
          </a:p>
          <a:p>
            <a:pPr marL="0" lvl="0" indent="0" algn="l" rtl="0">
              <a:spcBef>
                <a:spcPts val="0"/>
              </a:spcBef>
              <a:spcAft>
                <a:spcPts val="0"/>
              </a:spcAft>
              <a:buNone/>
            </a:pPr>
            <a:endParaRPr sz="7000" dirty="0">
              <a:latin typeface="Open Sans"/>
              <a:ea typeface="Open Sans"/>
              <a:cs typeface="Open Sans"/>
              <a:sym typeface="Open Sans"/>
            </a:endParaRPr>
          </a:p>
          <a:p>
            <a:pPr marL="0" lvl="0" indent="0" algn="l" rtl="0">
              <a:spcBef>
                <a:spcPts val="0"/>
              </a:spcBef>
              <a:spcAft>
                <a:spcPts val="0"/>
              </a:spcAft>
              <a:buNone/>
            </a:pPr>
            <a:r>
              <a:rPr lang="en" sz="7000" dirty="0">
                <a:latin typeface="Open Sans"/>
                <a:ea typeface="Open Sans"/>
                <a:cs typeface="Open Sans"/>
                <a:sym typeface="Open Sans"/>
              </a:rPr>
              <a:t>Project Slides: Delivering an ML/AI Strategy</a:t>
            </a:r>
            <a:r>
              <a:rPr lang="en" sz="7000" dirty="0"/>
              <a:t> </a:t>
            </a:r>
            <a:endParaRPr sz="7000" dirty="0"/>
          </a:p>
        </p:txBody>
      </p:sp>
      <p:sp>
        <p:nvSpPr>
          <p:cNvPr id="3" name="مربع نص 2">
            <a:extLst>
              <a:ext uri="{FF2B5EF4-FFF2-40B4-BE49-F238E27FC236}">
                <a16:creationId xmlns:a16="http://schemas.microsoft.com/office/drawing/2014/main" id="{D10D76CC-4956-DBA7-603A-D1397B5A7CF1}"/>
              </a:ext>
            </a:extLst>
          </p:cNvPr>
          <p:cNvSpPr txBox="1"/>
          <p:nvPr/>
        </p:nvSpPr>
        <p:spPr>
          <a:xfrm>
            <a:off x="1169000" y="8228708"/>
            <a:ext cx="9144000" cy="755784"/>
          </a:xfrm>
          <a:prstGeom prst="rect">
            <a:avLst/>
          </a:prstGeom>
          <a:noFill/>
        </p:spPr>
        <p:txBody>
          <a:bodyPr wrap="square">
            <a:spAutoFit/>
          </a:bodyPr>
          <a:lstStyle/>
          <a:p>
            <a:pPr marL="0" marR="0" lvl="0" indent="0" algn="l" defTabSz="914400" rtl="0" eaLnBrk="1" fontAlgn="auto" latinLnBrk="0" hangingPunct="1">
              <a:lnSpc>
                <a:spcPct val="131250"/>
              </a:lnSpc>
              <a:spcBef>
                <a:spcPts val="0"/>
              </a:spcBef>
              <a:spcAft>
                <a:spcPts val="0"/>
              </a:spcAft>
              <a:buClr>
                <a:srgbClr val="9CBDD8"/>
              </a:buClr>
              <a:buSzPts val="3600"/>
              <a:buFont typeface="Open Sans"/>
              <a:buNone/>
              <a:tabLst/>
              <a:defRPr/>
            </a:pPr>
            <a:r>
              <a:rPr kumimoji="0" lang="en-US" sz="3600" b="1" i="0" u="none" strike="noStrike" kern="0" cap="none" spc="0" normalizeH="0" baseline="0" noProof="0" dirty="0" err="1">
                <a:ln>
                  <a:noFill/>
                </a:ln>
                <a:solidFill>
                  <a:srgbClr val="FFFFFF"/>
                </a:solidFill>
                <a:effectLst/>
                <a:uLnTx/>
                <a:uFillTx/>
                <a:latin typeface="Open Sans"/>
                <a:ea typeface="Open Sans"/>
                <a:cs typeface="Open Sans"/>
                <a:sym typeface="Open Sans"/>
              </a:rPr>
              <a:t>Athari</a:t>
            </a:r>
            <a:r>
              <a:rPr kumimoji="0" lang="en-US" sz="3600" b="1" i="0" u="none" strike="noStrike" kern="0" cap="none" spc="0" normalizeH="0" baseline="0" noProof="0" dirty="0">
                <a:ln>
                  <a:noFill/>
                </a:ln>
                <a:solidFill>
                  <a:srgbClr val="FFFFFF"/>
                </a:solidFill>
                <a:effectLst/>
                <a:uLnTx/>
                <a:uFillTx/>
                <a:latin typeface="Open Sans"/>
                <a:ea typeface="Open Sans"/>
                <a:cs typeface="Open Sans"/>
                <a:sym typeface="Open Sans"/>
              </a:rPr>
              <a:t> </a:t>
            </a:r>
            <a:r>
              <a:rPr kumimoji="0" lang="en-US" sz="3600" b="1" i="0" u="none" strike="noStrike" kern="0" cap="none" spc="0" normalizeH="0" baseline="0" noProof="0" dirty="0" err="1">
                <a:ln>
                  <a:noFill/>
                </a:ln>
                <a:solidFill>
                  <a:srgbClr val="FFFFFF"/>
                </a:solidFill>
                <a:effectLst/>
                <a:uLnTx/>
                <a:uFillTx/>
                <a:latin typeface="Open Sans"/>
                <a:ea typeface="Open Sans"/>
                <a:cs typeface="Open Sans"/>
                <a:sym typeface="Open Sans"/>
              </a:rPr>
              <a:t>Alshehhi</a:t>
            </a:r>
            <a:r>
              <a:rPr kumimoji="0" lang="en-US" sz="3600" b="1" i="0" u="none" strike="noStrike" kern="0" cap="none" spc="0" normalizeH="0" baseline="0" noProof="0" dirty="0">
                <a:ln>
                  <a:noFill/>
                </a:ln>
                <a:solidFill>
                  <a:srgbClr val="FFFFFF"/>
                </a:solidFill>
                <a:effectLst/>
                <a:uLnTx/>
                <a:uFillTx/>
                <a:latin typeface="Open Sans"/>
                <a:ea typeface="Open Sans"/>
                <a:cs typeface="Open Sans"/>
                <a:sym typeface="Open Sans"/>
              </a:rPr>
              <a:t>, December - 2024</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3"/>
        <p:cNvGrpSpPr/>
        <p:nvPr/>
      </p:nvGrpSpPr>
      <p:grpSpPr>
        <a:xfrm>
          <a:off x="0" y="0"/>
          <a:ext cx="0" cy="0"/>
          <a:chOff x="0" y="0"/>
          <a:chExt cx="0" cy="0"/>
        </a:xfrm>
      </p:grpSpPr>
      <p:sp>
        <p:nvSpPr>
          <p:cNvPr id="224" name="Google Shape;224;p24"/>
          <p:cNvSpPr txBox="1"/>
          <p:nvPr/>
        </p:nvSpPr>
        <p:spPr>
          <a:xfrm>
            <a:off x="10920046" y="0"/>
            <a:ext cx="7367954" cy="769800"/>
          </a:xfrm>
          <a:prstGeom prst="rect">
            <a:avLst/>
          </a:prstGeom>
          <a:noFill/>
          <a:ln>
            <a:noFill/>
          </a:ln>
        </p:spPr>
        <p:txBody>
          <a:bodyPr spcFirstLastPara="1" wrap="square" lIns="182850" tIns="182850" rIns="182850" bIns="182850" anchor="t" anchorCtr="0">
            <a:noAutofit/>
          </a:bodyPr>
          <a:lstStyle/>
          <a:p>
            <a:pPr marL="0" lvl="0" indent="0" algn="r" rtl="0">
              <a:lnSpc>
                <a:spcPct val="115000"/>
              </a:lnSpc>
              <a:spcBef>
                <a:spcPts val="0"/>
              </a:spcBef>
              <a:spcAft>
                <a:spcPts val="0"/>
              </a:spcAft>
              <a:buNone/>
            </a:pPr>
            <a:r>
              <a:rPr lang="en" sz="2400" b="1" dirty="0">
                <a:solidFill>
                  <a:schemeClr val="dk1"/>
                </a:solidFill>
                <a:latin typeface="Open Sans"/>
                <a:ea typeface="Open Sans"/>
                <a:cs typeface="Open Sans"/>
                <a:sym typeface="Open Sans"/>
              </a:rPr>
              <a:t>Architecture 1/3 - &lt;</a:t>
            </a:r>
            <a:r>
              <a:rPr lang="en-US" sz="2400" b="1" dirty="0">
                <a:solidFill>
                  <a:schemeClr val="dk1"/>
                </a:solidFill>
                <a:latin typeface="Open Sans"/>
                <a:ea typeface="Open Sans"/>
                <a:cs typeface="Open Sans"/>
                <a:sym typeface="Open Sans"/>
              </a:rPr>
              <a:t>Predictive Maintenance</a:t>
            </a:r>
            <a:r>
              <a:rPr lang="en" sz="2400" b="1" dirty="0">
                <a:solidFill>
                  <a:schemeClr val="dk1"/>
                </a:solidFill>
                <a:latin typeface="Open Sans"/>
                <a:ea typeface="Open Sans"/>
                <a:cs typeface="Open Sans"/>
                <a:sym typeface="Open Sans"/>
              </a:rPr>
              <a:t>&gt;</a:t>
            </a:r>
            <a:endParaRPr sz="2400" b="1" dirty="0">
              <a:solidFill>
                <a:schemeClr val="dk1"/>
              </a:solidFill>
              <a:latin typeface="Open Sans"/>
              <a:ea typeface="Open Sans"/>
              <a:cs typeface="Open Sans"/>
              <a:sym typeface="Open Sans"/>
            </a:endParaRPr>
          </a:p>
        </p:txBody>
      </p:sp>
      <p:sp>
        <p:nvSpPr>
          <p:cNvPr id="3" name="مربع نص 2">
            <a:extLst>
              <a:ext uri="{FF2B5EF4-FFF2-40B4-BE49-F238E27FC236}">
                <a16:creationId xmlns:a16="http://schemas.microsoft.com/office/drawing/2014/main" id="{BBD265EE-70A3-7EBE-5E9C-F6315C3A44A3}"/>
              </a:ext>
            </a:extLst>
          </p:cNvPr>
          <p:cNvSpPr txBox="1"/>
          <p:nvPr/>
        </p:nvSpPr>
        <p:spPr>
          <a:xfrm>
            <a:off x="162658" y="1841966"/>
            <a:ext cx="9152792" cy="584775"/>
          </a:xfrm>
          <a:prstGeom prst="rect">
            <a:avLst/>
          </a:prstGeom>
          <a:noFill/>
        </p:spPr>
        <p:txBody>
          <a:bodyPr wrap="square">
            <a:spAutoFit/>
          </a:bodyPr>
          <a:lstStyle/>
          <a:p>
            <a:r>
              <a:rPr lang="en-US" sz="3200" dirty="0"/>
              <a:t>Real-time sensor data (vibrations, temperature). </a:t>
            </a:r>
            <a:endParaRPr lang="ar-AE" sz="3200" dirty="0"/>
          </a:p>
        </p:txBody>
      </p:sp>
      <p:sp>
        <p:nvSpPr>
          <p:cNvPr id="5" name="مربع نص 4">
            <a:extLst>
              <a:ext uri="{FF2B5EF4-FFF2-40B4-BE49-F238E27FC236}">
                <a16:creationId xmlns:a16="http://schemas.microsoft.com/office/drawing/2014/main" id="{F555D262-51B6-956C-4657-D3EA280CB2D9}"/>
              </a:ext>
            </a:extLst>
          </p:cNvPr>
          <p:cNvSpPr txBox="1"/>
          <p:nvPr/>
        </p:nvSpPr>
        <p:spPr>
          <a:xfrm>
            <a:off x="162658" y="6150196"/>
            <a:ext cx="9152792" cy="584775"/>
          </a:xfrm>
          <a:prstGeom prst="rect">
            <a:avLst/>
          </a:prstGeom>
          <a:noFill/>
        </p:spPr>
        <p:txBody>
          <a:bodyPr wrap="square">
            <a:spAutoFit/>
          </a:bodyPr>
          <a:lstStyle/>
          <a:p>
            <a:r>
              <a:rPr lang="en-US" sz="3200" dirty="0"/>
              <a:t>Anomaly detection algorithms (TensorFlow). </a:t>
            </a:r>
            <a:endParaRPr lang="ar-AE" sz="3200" dirty="0"/>
          </a:p>
        </p:txBody>
      </p:sp>
      <p:sp>
        <p:nvSpPr>
          <p:cNvPr id="7" name="مربع نص 6">
            <a:extLst>
              <a:ext uri="{FF2B5EF4-FFF2-40B4-BE49-F238E27FC236}">
                <a16:creationId xmlns:a16="http://schemas.microsoft.com/office/drawing/2014/main" id="{228228A2-9451-D895-01ED-2E9FBA83B569}"/>
              </a:ext>
            </a:extLst>
          </p:cNvPr>
          <p:cNvSpPr txBox="1"/>
          <p:nvPr/>
        </p:nvSpPr>
        <p:spPr>
          <a:xfrm>
            <a:off x="162658" y="9702225"/>
            <a:ext cx="10247435" cy="584775"/>
          </a:xfrm>
          <a:prstGeom prst="rect">
            <a:avLst/>
          </a:prstGeom>
          <a:noFill/>
        </p:spPr>
        <p:txBody>
          <a:bodyPr wrap="square">
            <a:spAutoFit/>
          </a:bodyPr>
          <a:lstStyle/>
          <a:p>
            <a:r>
              <a:rPr lang="en-US" sz="3200" dirty="0"/>
              <a:t>Maintenance teams receive alerts for proactive action.</a:t>
            </a:r>
            <a:endParaRPr lang="ar-AE"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sp>
        <p:nvSpPr>
          <p:cNvPr id="229" name="Google Shape;229;p25"/>
          <p:cNvSpPr txBox="1"/>
          <p:nvPr/>
        </p:nvSpPr>
        <p:spPr>
          <a:xfrm>
            <a:off x="10357338" y="0"/>
            <a:ext cx="7930662" cy="769800"/>
          </a:xfrm>
          <a:prstGeom prst="rect">
            <a:avLst/>
          </a:prstGeom>
          <a:noFill/>
          <a:ln>
            <a:noFill/>
          </a:ln>
        </p:spPr>
        <p:txBody>
          <a:bodyPr spcFirstLastPara="1" wrap="square" lIns="182850" tIns="182850" rIns="182850" bIns="182850" anchor="t" anchorCtr="0">
            <a:noAutofit/>
          </a:bodyPr>
          <a:lstStyle/>
          <a:p>
            <a:pPr marL="0" lvl="0" indent="0" algn="r" rtl="0">
              <a:lnSpc>
                <a:spcPct val="115000"/>
              </a:lnSpc>
              <a:spcBef>
                <a:spcPts val="0"/>
              </a:spcBef>
              <a:spcAft>
                <a:spcPts val="0"/>
              </a:spcAft>
              <a:buNone/>
            </a:pPr>
            <a:r>
              <a:rPr lang="en" sz="2400" b="1" dirty="0">
                <a:solidFill>
                  <a:schemeClr val="dk1"/>
                </a:solidFill>
                <a:latin typeface="Open Sans"/>
                <a:ea typeface="Open Sans"/>
                <a:cs typeface="Open Sans"/>
                <a:sym typeface="Open Sans"/>
              </a:rPr>
              <a:t>Architecture 2/3 - &lt;</a:t>
            </a:r>
            <a:r>
              <a:rPr lang="en-US" sz="2400" b="1" dirty="0">
                <a:solidFill>
                  <a:schemeClr val="dk1"/>
                </a:solidFill>
                <a:latin typeface="Open Sans"/>
                <a:ea typeface="Open Sans"/>
                <a:cs typeface="Open Sans"/>
                <a:sym typeface="Open Sans"/>
              </a:rPr>
              <a:t>Customer Churn Prediction</a:t>
            </a:r>
            <a:r>
              <a:rPr lang="en" sz="2400" b="1" dirty="0">
                <a:solidFill>
                  <a:schemeClr val="dk1"/>
                </a:solidFill>
                <a:latin typeface="Open Sans"/>
                <a:ea typeface="Open Sans"/>
                <a:cs typeface="Open Sans"/>
                <a:sym typeface="Open Sans"/>
              </a:rPr>
              <a:t>&gt;</a:t>
            </a:r>
            <a:endParaRPr sz="2400" b="1" dirty="0">
              <a:solidFill>
                <a:schemeClr val="dk1"/>
              </a:solidFill>
              <a:latin typeface="Open Sans"/>
              <a:ea typeface="Open Sans"/>
              <a:cs typeface="Open Sans"/>
              <a:sym typeface="Open Sans"/>
            </a:endParaRPr>
          </a:p>
        </p:txBody>
      </p:sp>
      <p:sp>
        <p:nvSpPr>
          <p:cNvPr id="3" name="مربع نص 2">
            <a:extLst>
              <a:ext uri="{FF2B5EF4-FFF2-40B4-BE49-F238E27FC236}">
                <a16:creationId xmlns:a16="http://schemas.microsoft.com/office/drawing/2014/main" id="{63213499-4065-E2CC-B319-5BD0F102DF3C}"/>
              </a:ext>
            </a:extLst>
          </p:cNvPr>
          <p:cNvSpPr txBox="1"/>
          <p:nvPr/>
        </p:nvSpPr>
        <p:spPr>
          <a:xfrm>
            <a:off x="145073" y="1841966"/>
            <a:ext cx="11777296" cy="584775"/>
          </a:xfrm>
          <a:prstGeom prst="rect">
            <a:avLst/>
          </a:prstGeom>
          <a:noFill/>
        </p:spPr>
        <p:txBody>
          <a:bodyPr wrap="square">
            <a:spAutoFit/>
          </a:bodyPr>
          <a:lstStyle/>
          <a:p>
            <a:r>
              <a:rPr lang="en-US" sz="3200" dirty="0"/>
              <a:t>Historical customer data (transactions, interactions, surveys). </a:t>
            </a:r>
            <a:endParaRPr lang="ar-AE" sz="3200" dirty="0"/>
          </a:p>
        </p:txBody>
      </p:sp>
      <p:sp>
        <p:nvSpPr>
          <p:cNvPr id="5" name="مربع نص 4">
            <a:extLst>
              <a:ext uri="{FF2B5EF4-FFF2-40B4-BE49-F238E27FC236}">
                <a16:creationId xmlns:a16="http://schemas.microsoft.com/office/drawing/2014/main" id="{8795BE9A-C555-C199-712F-75DCDB9FD5DC}"/>
              </a:ext>
            </a:extLst>
          </p:cNvPr>
          <p:cNvSpPr txBox="1"/>
          <p:nvPr/>
        </p:nvSpPr>
        <p:spPr>
          <a:xfrm>
            <a:off x="145073" y="6150196"/>
            <a:ext cx="9161584" cy="584775"/>
          </a:xfrm>
          <a:prstGeom prst="rect">
            <a:avLst/>
          </a:prstGeom>
          <a:noFill/>
        </p:spPr>
        <p:txBody>
          <a:bodyPr wrap="square">
            <a:spAutoFit/>
          </a:bodyPr>
          <a:lstStyle/>
          <a:p>
            <a:r>
              <a:rPr lang="en-US" sz="3200" dirty="0"/>
              <a:t>Classification models (</a:t>
            </a:r>
            <a:r>
              <a:rPr lang="en-US" sz="3200" dirty="0" err="1"/>
              <a:t>Keras</a:t>
            </a:r>
            <a:r>
              <a:rPr lang="en-US" sz="3200" dirty="0"/>
              <a:t>, </a:t>
            </a:r>
            <a:r>
              <a:rPr lang="en-US" sz="3200" dirty="0" err="1"/>
              <a:t>AutoML</a:t>
            </a:r>
            <a:r>
              <a:rPr lang="en-US" sz="3200" dirty="0"/>
              <a:t>). </a:t>
            </a:r>
            <a:endParaRPr lang="ar-AE" sz="3200" dirty="0"/>
          </a:p>
        </p:txBody>
      </p:sp>
      <p:sp>
        <p:nvSpPr>
          <p:cNvPr id="8" name="مربع نص 7">
            <a:extLst>
              <a:ext uri="{FF2B5EF4-FFF2-40B4-BE49-F238E27FC236}">
                <a16:creationId xmlns:a16="http://schemas.microsoft.com/office/drawing/2014/main" id="{DB567AF0-3B80-7A5A-DFCA-93F7D0B94068}"/>
              </a:ext>
            </a:extLst>
          </p:cNvPr>
          <p:cNvSpPr txBox="1"/>
          <p:nvPr/>
        </p:nvSpPr>
        <p:spPr>
          <a:xfrm>
            <a:off x="145073" y="9662637"/>
            <a:ext cx="13373100" cy="584775"/>
          </a:xfrm>
          <a:prstGeom prst="rect">
            <a:avLst/>
          </a:prstGeom>
          <a:noFill/>
        </p:spPr>
        <p:txBody>
          <a:bodyPr wrap="square">
            <a:spAutoFit/>
          </a:bodyPr>
          <a:lstStyle/>
          <a:p>
            <a:r>
              <a:rPr lang="en-US" sz="3200" dirty="0"/>
              <a:t>Marketing and customer service teams use insights for outreach.</a:t>
            </a:r>
            <a:endParaRPr lang="ar-AE"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
        <p:cNvGrpSpPr/>
        <p:nvPr/>
      </p:nvGrpSpPr>
      <p:grpSpPr>
        <a:xfrm>
          <a:off x="0" y="0"/>
          <a:ext cx="0" cy="0"/>
          <a:chOff x="0" y="0"/>
          <a:chExt cx="0" cy="0"/>
        </a:xfrm>
      </p:grpSpPr>
      <p:sp>
        <p:nvSpPr>
          <p:cNvPr id="234" name="Google Shape;234;p26"/>
          <p:cNvSpPr txBox="1"/>
          <p:nvPr/>
        </p:nvSpPr>
        <p:spPr>
          <a:xfrm>
            <a:off x="12336000" y="0"/>
            <a:ext cx="5952000" cy="769800"/>
          </a:xfrm>
          <a:prstGeom prst="rect">
            <a:avLst/>
          </a:prstGeom>
          <a:noFill/>
          <a:ln>
            <a:noFill/>
          </a:ln>
        </p:spPr>
        <p:txBody>
          <a:bodyPr spcFirstLastPara="1" wrap="square" lIns="182850" tIns="182850" rIns="182850" bIns="182850" anchor="t" anchorCtr="0">
            <a:noAutofit/>
          </a:bodyPr>
          <a:lstStyle/>
          <a:p>
            <a:pPr marL="0" lvl="0" indent="0" algn="r" rtl="0">
              <a:lnSpc>
                <a:spcPct val="115000"/>
              </a:lnSpc>
              <a:spcBef>
                <a:spcPts val="0"/>
              </a:spcBef>
              <a:spcAft>
                <a:spcPts val="0"/>
              </a:spcAft>
              <a:buNone/>
            </a:pPr>
            <a:r>
              <a:rPr lang="en" sz="2400" b="1">
                <a:solidFill>
                  <a:schemeClr val="dk1"/>
                </a:solidFill>
                <a:latin typeface="Open Sans"/>
                <a:ea typeface="Open Sans"/>
                <a:cs typeface="Open Sans"/>
                <a:sym typeface="Open Sans"/>
              </a:rPr>
              <a:t>Architecture 3/3 - &lt;Use Case Name&gt;</a:t>
            </a:r>
            <a:endParaRPr sz="2400" b="1">
              <a:solidFill>
                <a:schemeClr val="dk1"/>
              </a:solidFill>
              <a:latin typeface="Open Sans"/>
              <a:ea typeface="Open Sans"/>
              <a:cs typeface="Open Sans"/>
              <a:sym typeface="Open Sans"/>
            </a:endParaRPr>
          </a:p>
        </p:txBody>
      </p:sp>
      <p:sp>
        <p:nvSpPr>
          <p:cNvPr id="3" name="مربع نص 2">
            <a:extLst>
              <a:ext uri="{FF2B5EF4-FFF2-40B4-BE49-F238E27FC236}">
                <a16:creationId xmlns:a16="http://schemas.microsoft.com/office/drawing/2014/main" id="{44B65EBF-B8C5-F495-1DF0-C877DF54ADF9}"/>
              </a:ext>
            </a:extLst>
          </p:cNvPr>
          <p:cNvSpPr txBox="1"/>
          <p:nvPr/>
        </p:nvSpPr>
        <p:spPr>
          <a:xfrm>
            <a:off x="162657" y="1824381"/>
            <a:ext cx="12498266" cy="646331"/>
          </a:xfrm>
          <a:prstGeom prst="rect">
            <a:avLst/>
          </a:prstGeom>
          <a:noFill/>
        </p:spPr>
        <p:txBody>
          <a:bodyPr wrap="square">
            <a:spAutoFit/>
          </a:bodyPr>
          <a:lstStyle/>
          <a:p>
            <a:r>
              <a:rPr lang="en-US" sz="3600" dirty="0"/>
              <a:t>Supplier performance, inventory levels, demand forecasts.</a:t>
            </a:r>
            <a:endParaRPr lang="ar-AE" sz="3600" dirty="0"/>
          </a:p>
        </p:txBody>
      </p:sp>
      <p:sp>
        <p:nvSpPr>
          <p:cNvPr id="5" name="مربع نص 4">
            <a:extLst>
              <a:ext uri="{FF2B5EF4-FFF2-40B4-BE49-F238E27FC236}">
                <a16:creationId xmlns:a16="http://schemas.microsoft.com/office/drawing/2014/main" id="{769941AB-BA9B-C7DE-F03D-D9B8A435EC0B}"/>
              </a:ext>
            </a:extLst>
          </p:cNvPr>
          <p:cNvSpPr txBox="1"/>
          <p:nvPr/>
        </p:nvSpPr>
        <p:spPr>
          <a:xfrm>
            <a:off x="162657" y="6079858"/>
            <a:ext cx="9170376" cy="584775"/>
          </a:xfrm>
          <a:prstGeom prst="rect">
            <a:avLst/>
          </a:prstGeom>
          <a:noFill/>
        </p:spPr>
        <p:txBody>
          <a:bodyPr wrap="square">
            <a:spAutoFit/>
          </a:bodyPr>
          <a:lstStyle/>
          <a:p>
            <a:r>
              <a:rPr lang="en-US" sz="3200" dirty="0"/>
              <a:t>Optimization algorithms (OR-Tools). </a:t>
            </a:r>
            <a:endParaRPr lang="ar-AE" sz="3200" dirty="0"/>
          </a:p>
        </p:txBody>
      </p:sp>
      <p:sp>
        <p:nvSpPr>
          <p:cNvPr id="7" name="مربع نص 6">
            <a:extLst>
              <a:ext uri="{FF2B5EF4-FFF2-40B4-BE49-F238E27FC236}">
                <a16:creationId xmlns:a16="http://schemas.microsoft.com/office/drawing/2014/main" id="{2C1A5D73-1143-9F3C-0A51-00AEA2B3944C}"/>
              </a:ext>
            </a:extLst>
          </p:cNvPr>
          <p:cNvSpPr txBox="1"/>
          <p:nvPr/>
        </p:nvSpPr>
        <p:spPr>
          <a:xfrm>
            <a:off x="162657" y="9684585"/>
            <a:ext cx="12682903" cy="584775"/>
          </a:xfrm>
          <a:prstGeom prst="rect">
            <a:avLst/>
          </a:prstGeom>
          <a:noFill/>
        </p:spPr>
        <p:txBody>
          <a:bodyPr wrap="square">
            <a:spAutoFit/>
          </a:bodyPr>
          <a:lstStyle/>
          <a:p>
            <a:r>
              <a:rPr lang="en-US" sz="3200" dirty="0"/>
              <a:t>Supply chain managers dynamically adjust logistics.</a:t>
            </a:r>
            <a:endParaRPr lang="ar-AE"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7"/>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ctrTitle" idx="4294967295"/>
          </p:nvPr>
        </p:nvSpPr>
        <p:spPr>
          <a:xfrm>
            <a:off x="1225200" y="2813950"/>
            <a:ext cx="150261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4C</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Second Prioritization Grid</a:t>
            </a:r>
            <a:endParaRPr sz="7000">
              <a:solidFill>
                <a:schemeClr val="lt1"/>
              </a:solidFill>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9"/>
          <p:cNvSpPr txBox="1">
            <a:spLocks noGrp="1"/>
          </p:cNvSpPr>
          <p:nvPr>
            <p:ph type="body" idx="1"/>
          </p:nvPr>
        </p:nvSpPr>
        <p:spPr>
          <a:xfrm>
            <a:off x="11942800" y="2172300"/>
            <a:ext cx="5301300" cy="539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t>Based on new information from your further analyses of your use cases in step 4A and 4B, you’ll engage in the same exercise as you did before in Step 2C to update your prioritization. </a:t>
            </a:r>
            <a:endParaRPr sz="2400"/>
          </a:p>
          <a:p>
            <a:pPr marL="0" lvl="0" indent="0" algn="l" rtl="0">
              <a:spcBef>
                <a:spcPts val="1600"/>
              </a:spcBef>
              <a:spcAft>
                <a:spcPts val="0"/>
              </a:spcAft>
              <a:buNone/>
            </a:pPr>
            <a:r>
              <a:rPr lang="en" sz="2400"/>
              <a:t>Move onto the grid the three use cases that you have been working with in steps 4A and 4B. </a:t>
            </a:r>
            <a:endParaRPr sz="2400"/>
          </a:p>
          <a:p>
            <a:pPr marL="0" lvl="0" indent="0" algn="l" rtl="0">
              <a:spcBef>
                <a:spcPts val="1600"/>
              </a:spcBef>
              <a:spcAft>
                <a:spcPts val="1600"/>
              </a:spcAft>
              <a:buNone/>
            </a:pPr>
            <a:r>
              <a:rPr lang="en" sz="2400"/>
              <a:t>You MAY choose different use cases and shift your focus, if you feel these exercises have caused you to significantly revise your prior evaluations.  </a:t>
            </a:r>
            <a:endParaRPr sz="2400"/>
          </a:p>
        </p:txBody>
      </p:sp>
      <p:sp>
        <p:nvSpPr>
          <p:cNvPr id="250" name="Google Shape;250;p29"/>
          <p:cNvSpPr txBox="1">
            <a:spLocks noGrp="1"/>
          </p:cNvSpPr>
          <p:nvPr>
            <p:ph type="subTitle" idx="2"/>
          </p:nvPr>
        </p:nvSpPr>
        <p:spPr>
          <a:xfrm>
            <a:off x="11982150" y="1272900"/>
            <a:ext cx="5301300" cy="671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200"/>
              <a:t>Second Prioritization Grid</a:t>
            </a:r>
            <a:endParaRPr sz="3200"/>
          </a:p>
        </p:txBody>
      </p:sp>
      <p:sp>
        <p:nvSpPr>
          <p:cNvPr id="251" name="Google Shape;251;p29"/>
          <p:cNvSpPr txBox="1"/>
          <p:nvPr/>
        </p:nvSpPr>
        <p:spPr>
          <a:xfrm>
            <a:off x="1262374" y="6539454"/>
            <a:ext cx="10244400" cy="17550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Drag and drop icons           for each use case</a:t>
            </a:r>
            <a:endParaRPr sz="3000"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3000" i="1">
              <a:solidFill>
                <a:srgbClr val="980000"/>
              </a:solidFill>
              <a:latin typeface="Open Sans"/>
              <a:ea typeface="Open Sans"/>
              <a:cs typeface="Open Sans"/>
              <a:sym typeface="Open Sans"/>
            </a:endParaRPr>
          </a:p>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Remember to think about both axes!</a:t>
            </a:r>
            <a:endParaRPr sz="3000" i="1">
              <a:solidFill>
                <a:srgbClr val="424242"/>
              </a:solidFill>
              <a:latin typeface="Open Sans"/>
              <a:ea typeface="Open Sans"/>
              <a:cs typeface="Open Sans"/>
              <a:sym typeface="Open Sans"/>
            </a:endParaRPr>
          </a:p>
        </p:txBody>
      </p:sp>
      <p:pic>
        <p:nvPicPr>
          <p:cNvPr id="252" name="Google Shape;252;p29"/>
          <p:cNvPicPr preferRelativeResize="0"/>
          <p:nvPr/>
        </p:nvPicPr>
        <p:blipFill>
          <a:blip r:embed="rId3">
            <a:alphaModFix/>
          </a:blip>
          <a:stretch>
            <a:fillRect/>
          </a:stretch>
        </p:blipFill>
        <p:spPr>
          <a:xfrm>
            <a:off x="468526" y="762000"/>
            <a:ext cx="10866047" cy="4949508"/>
          </a:xfrm>
          <a:prstGeom prst="rect">
            <a:avLst/>
          </a:prstGeom>
          <a:noFill/>
          <a:ln>
            <a:noFill/>
          </a:ln>
        </p:spPr>
      </p:pic>
      <p:sp>
        <p:nvSpPr>
          <p:cNvPr id="253" name="Google Shape;253;p29"/>
          <p:cNvSpPr/>
          <p:nvPr/>
        </p:nvSpPr>
        <p:spPr>
          <a:xfrm>
            <a:off x="5386061" y="6539454"/>
            <a:ext cx="777300" cy="671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700" dirty="0">
                <a:solidFill>
                  <a:srgbClr val="FFFFFF"/>
                </a:solidFill>
              </a:rPr>
              <a:t>UC</a:t>
            </a:r>
            <a:br>
              <a:rPr lang="en" sz="1700" dirty="0">
                <a:solidFill>
                  <a:srgbClr val="FFFFFF"/>
                </a:solidFill>
              </a:rPr>
            </a:br>
            <a:r>
              <a:rPr lang="en" sz="1700" dirty="0">
                <a:solidFill>
                  <a:srgbClr val="FFFFFF"/>
                </a:solidFill>
              </a:rPr>
              <a:t>2</a:t>
            </a:r>
            <a:endParaRPr sz="1700" dirty="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Second Prioritization Grid</a:t>
            </a:r>
            <a:endParaRPr sz="5000">
              <a:latin typeface="Open Sans"/>
              <a:ea typeface="Open Sans"/>
              <a:cs typeface="Open Sans"/>
              <a:sym typeface="Open Sans"/>
            </a:endParaRPr>
          </a:p>
          <a:p>
            <a:pPr marL="0" lvl="0" indent="0" algn="l" rtl="0">
              <a:spcBef>
                <a:spcPts val="0"/>
              </a:spcBef>
              <a:spcAft>
                <a:spcPts val="0"/>
              </a:spcAft>
              <a:buNone/>
            </a:pPr>
            <a:r>
              <a:rPr lang="en" sz="5000">
                <a:latin typeface="Open Sans"/>
                <a:ea typeface="Open Sans"/>
                <a:cs typeface="Open Sans"/>
                <a:sym typeface="Open Sans"/>
              </a:rPr>
              <a:t>(Follow directions on previous slide)</a:t>
            </a:r>
            <a:endParaRPr sz="5000"/>
          </a:p>
        </p:txBody>
      </p:sp>
      <p:sp>
        <p:nvSpPr>
          <p:cNvPr id="259" name="Google Shape;259;p30"/>
          <p:cNvSpPr/>
          <p:nvPr/>
        </p:nvSpPr>
        <p:spPr>
          <a:xfrm>
            <a:off x="11332037" y="327209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1</a:t>
            </a:r>
            <a:endParaRPr sz="1500">
              <a:solidFill>
                <a:srgbClr val="FFFFFF"/>
              </a:solidFill>
            </a:endParaRPr>
          </a:p>
        </p:txBody>
      </p:sp>
      <p:sp>
        <p:nvSpPr>
          <p:cNvPr id="260" name="Google Shape;260;p30"/>
          <p:cNvSpPr/>
          <p:nvPr/>
        </p:nvSpPr>
        <p:spPr>
          <a:xfrm>
            <a:off x="11332037" y="391118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2</a:t>
            </a:r>
            <a:endParaRPr sz="1500" dirty="0">
              <a:solidFill>
                <a:srgbClr val="FFFFFF"/>
              </a:solidFill>
            </a:endParaRPr>
          </a:p>
        </p:txBody>
      </p:sp>
      <p:sp>
        <p:nvSpPr>
          <p:cNvPr id="261" name="Google Shape;261;p30"/>
          <p:cNvSpPr/>
          <p:nvPr/>
        </p:nvSpPr>
        <p:spPr>
          <a:xfrm>
            <a:off x="11332037" y="4566641"/>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3</a:t>
            </a:r>
            <a:endParaRPr sz="1500" dirty="0">
              <a:solidFill>
                <a:srgbClr val="FFFFFF"/>
              </a:solidFill>
            </a:endParaRPr>
          </a:p>
        </p:txBody>
      </p:sp>
      <p:sp>
        <p:nvSpPr>
          <p:cNvPr id="263" name="Google Shape;263;p30"/>
          <p:cNvSpPr txBox="1"/>
          <p:nvPr/>
        </p:nvSpPr>
        <p:spPr>
          <a:xfrm>
            <a:off x="11921798" y="3255727"/>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4285F4"/>
                </a:solidFill>
                <a:latin typeface="Open Sans"/>
                <a:ea typeface="Open Sans"/>
                <a:cs typeface="Open Sans"/>
                <a:sym typeface="Open Sans"/>
              </a:rPr>
              <a:t>UC1: &lt;</a:t>
            </a:r>
            <a:r>
              <a:rPr lang="en-US" sz="2000" dirty="0">
                <a:solidFill>
                  <a:srgbClr val="4285F4"/>
                </a:solidFill>
                <a:latin typeface="Open Sans"/>
                <a:ea typeface="Open Sans"/>
                <a:cs typeface="Open Sans"/>
                <a:sym typeface="Open Sans"/>
              </a:rPr>
              <a:t> Predictive Maintenance </a:t>
            </a:r>
            <a:r>
              <a:rPr lang="en" sz="2000" dirty="0">
                <a:solidFill>
                  <a:srgbClr val="4285F4"/>
                </a:solidFill>
                <a:latin typeface="Open Sans"/>
                <a:ea typeface="Open Sans"/>
                <a:cs typeface="Open Sans"/>
                <a:sym typeface="Open Sans"/>
              </a:rPr>
              <a:t>&gt;</a:t>
            </a:r>
            <a:endParaRPr sz="2000" dirty="0">
              <a:solidFill>
                <a:srgbClr val="4285F4"/>
              </a:solidFill>
              <a:latin typeface="Open Sans"/>
              <a:ea typeface="Open Sans"/>
              <a:cs typeface="Open Sans"/>
              <a:sym typeface="Open Sans"/>
            </a:endParaRPr>
          </a:p>
        </p:txBody>
      </p:sp>
      <p:sp>
        <p:nvSpPr>
          <p:cNvPr id="264" name="Google Shape;264;p30"/>
          <p:cNvSpPr txBox="1"/>
          <p:nvPr/>
        </p:nvSpPr>
        <p:spPr>
          <a:xfrm>
            <a:off x="11921797" y="3903015"/>
            <a:ext cx="4749835"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4285F4"/>
                </a:solidFill>
                <a:latin typeface="Open Sans"/>
                <a:ea typeface="Open Sans"/>
                <a:cs typeface="Open Sans"/>
                <a:sym typeface="Open Sans"/>
              </a:rPr>
              <a:t>UC2: &lt;</a:t>
            </a:r>
            <a:r>
              <a:rPr lang="en-US" sz="2000" dirty="0">
                <a:solidFill>
                  <a:srgbClr val="4285F4"/>
                </a:solidFill>
                <a:latin typeface="Open Sans"/>
                <a:ea typeface="Open Sans"/>
                <a:cs typeface="Open Sans"/>
                <a:sym typeface="Open Sans"/>
              </a:rPr>
              <a:t> Customer Churn Prediction </a:t>
            </a:r>
            <a:r>
              <a:rPr lang="en" sz="2000" dirty="0">
                <a:solidFill>
                  <a:srgbClr val="4285F4"/>
                </a:solidFill>
                <a:latin typeface="Open Sans"/>
                <a:ea typeface="Open Sans"/>
                <a:cs typeface="Open Sans"/>
                <a:sym typeface="Open Sans"/>
              </a:rPr>
              <a:t>&gt;</a:t>
            </a:r>
            <a:endParaRPr sz="2000" dirty="0">
              <a:solidFill>
                <a:srgbClr val="4285F4"/>
              </a:solidFill>
              <a:latin typeface="Open Sans"/>
              <a:ea typeface="Open Sans"/>
              <a:cs typeface="Open Sans"/>
              <a:sym typeface="Open Sans"/>
            </a:endParaRPr>
          </a:p>
        </p:txBody>
      </p:sp>
      <p:sp>
        <p:nvSpPr>
          <p:cNvPr id="265" name="Google Shape;265;p30"/>
          <p:cNvSpPr txBox="1"/>
          <p:nvPr/>
        </p:nvSpPr>
        <p:spPr>
          <a:xfrm>
            <a:off x="11921798" y="4550302"/>
            <a:ext cx="4749834"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4285F4"/>
                </a:solidFill>
                <a:latin typeface="Open Sans"/>
                <a:ea typeface="Open Sans"/>
                <a:cs typeface="Open Sans"/>
                <a:sym typeface="Open Sans"/>
              </a:rPr>
              <a:t>UC3: &lt;</a:t>
            </a:r>
            <a:r>
              <a:rPr lang="en-US" sz="2000" dirty="0">
                <a:solidFill>
                  <a:srgbClr val="4285F4"/>
                </a:solidFill>
                <a:latin typeface="Open Sans"/>
                <a:ea typeface="Open Sans"/>
                <a:cs typeface="Open Sans"/>
                <a:sym typeface="Open Sans"/>
              </a:rPr>
              <a:t> Supply Chain Optimization </a:t>
            </a:r>
            <a:r>
              <a:rPr lang="en" sz="2000" dirty="0">
                <a:solidFill>
                  <a:srgbClr val="4285F4"/>
                </a:solidFill>
                <a:latin typeface="Open Sans"/>
                <a:ea typeface="Open Sans"/>
                <a:cs typeface="Open Sans"/>
                <a:sym typeface="Open Sans"/>
              </a:rPr>
              <a:t>&gt;</a:t>
            </a:r>
            <a:endParaRPr sz="2000" dirty="0">
              <a:solidFill>
                <a:srgbClr val="4285F4"/>
              </a:solidFill>
              <a:latin typeface="Open Sans"/>
              <a:ea typeface="Open Sans"/>
              <a:cs typeface="Open Sans"/>
              <a:sym typeface="Open Sans"/>
            </a:endParaRPr>
          </a:p>
        </p:txBody>
      </p:sp>
      <p:cxnSp>
        <p:nvCxnSpPr>
          <p:cNvPr id="267" name="Google Shape;267;p30"/>
          <p:cNvCxnSpPr/>
          <p:nvPr/>
        </p:nvCxnSpPr>
        <p:spPr>
          <a:xfrm flipH="1">
            <a:off x="5952695" y="2466329"/>
            <a:ext cx="13200" cy="5502600"/>
          </a:xfrm>
          <a:prstGeom prst="straightConnector1">
            <a:avLst/>
          </a:prstGeom>
          <a:noFill/>
          <a:ln w="38100" cap="flat" cmpd="sng">
            <a:solidFill>
              <a:srgbClr val="666666"/>
            </a:solidFill>
            <a:prstDash val="dash"/>
            <a:round/>
            <a:headEnd type="none" w="med" len="med"/>
            <a:tailEnd type="none" w="med" len="med"/>
          </a:ln>
        </p:spPr>
      </p:cxnSp>
      <p:cxnSp>
        <p:nvCxnSpPr>
          <p:cNvPr id="268" name="Google Shape;268;p30"/>
          <p:cNvCxnSpPr/>
          <p:nvPr/>
        </p:nvCxnSpPr>
        <p:spPr>
          <a:xfrm>
            <a:off x="1980877" y="5234905"/>
            <a:ext cx="7967700" cy="18600"/>
          </a:xfrm>
          <a:prstGeom prst="straightConnector1">
            <a:avLst/>
          </a:prstGeom>
          <a:noFill/>
          <a:ln w="38100" cap="flat" cmpd="sng">
            <a:solidFill>
              <a:srgbClr val="666666"/>
            </a:solidFill>
            <a:prstDash val="dash"/>
            <a:round/>
            <a:headEnd type="none" w="med" len="med"/>
            <a:tailEnd type="none" w="med" len="med"/>
          </a:ln>
        </p:spPr>
      </p:cxnSp>
      <p:cxnSp>
        <p:nvCxnSpPr>
          <p:cNvPr id="269" name="Google Shape;269;p30"/>
          <p:cNvCxnSpPr/>
          <p:nvPr/>
        </p:nvCxnSpPr>
        <p:spPr>
          <a:xfrm>
            <a:off x="1868271" y="2394150"/>
            <a:ext cx="36000" cy="5724000"/>
          </a:xfrm>
          <a:prstGeom prst="straightConnector1">
            <a:avLst/>
          </a:prstGeom>
          <a:noFill/>
          <a:ln w="38100" cap="flat" cmpd="sng">
            <a:solidFill>
              <a:srgbClr val="0B5394"/>
            </a:solidFill>
            <a:prstDash val="solid"/>
            <a:round/>
            <a:headEnd type="none" w="med" len="med"/>
            <a:tailEnd type="none" w="med" len="med"/>
          </a:ln>
        </p:spPr>
      </p:cxnSp>
      <p:cxnSp>
        <p:nvCxnSpPr>
          <p:cNvPr id="270" name="Google Shape;270;p30"/>
          <p:cNvCxnSpPr/>
          <p:nvPr/>
        </p:nvCxnSpPr>
        <p:spPr>
          <a:xfrm flipH="1">
            <a:off x="1929924" y="8088822"/>
            <a:ext cx="7892400" cy="4200"/>
          </a:xfrm>
          <a:prstGeom prst="straightConnector1">
            <a:avLst/>
          </a:prstGeom>
          <a:noFill/>
          <a:ln w="38100" cap="flat" cmpd="sng">
            <a:solidFill>
              <a:srgbClr val="0B5394"/>
            </a:solidFill>
            <a:prstDash val="solid"/>
            <a:round/>
            <a:headEnd type="none" w="med" len="med"/>
            <a:tailEnd type="none" w="med" len="med"/>
          </a:ln>
        </p:spPr>
      </p:cxnSp>
      <p:sp>
        <p:nvSpPr>
          <p:cNvPr id="271" name="Google Shape;271;p30"/>
          <p:cNvSpPr txBox="1"/>
          <p:nvPr/>
        </p:nvSpPr>
        <p:spPr>
          <a:xfrm>
            <a:off x="685800" y="4968966"/>
            <a:ext cx="13041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Impact</a:t>
            </a:r>
            <a:endParaRPr sz="2000">
              <a:latin typeface="Open Sans"/>
              <a:ea typeface="Open Sans"/>
              <a:cs typeface="Open Sans"/>
              <a:sym typeface="Open Sans"/>
            </a:endParaRPr>
          </a:p>
        </p:txBody>
      </p:sp>
      <p:sp>
        <p:nvSpPr>
          <p:cNvPr id="272" name="Google Shape;272;p30"/>
          <p:cNvSpPr txBox="1"/>
          <p:nvPr/>
        </p:nvSpPr>
        <p:spPr>
          <a:xfrm>
            <a:off x="3310100" y="8088822"/>
            <a:ext cx="5417400" cy="71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Open Sans"/>
                <a:ea typeface="Open Sans"/>
                <a:cs typeface="Open Sans"/>
                <a:sym typeface="Open Sans"/>
              </a:rPr>
              <a:t>Feasibility</a:t>
            </a:r>
            <a:endParaRPr sz="2000">
              <a:latin typeface="Open Sans"/>
              <a:ea typeface="Open Sans"/>
              <a:cs typeface="Open Sans"/>
              <a:sym typeface="Open Sans"/>
            </a:endParaRPr>
          </a:p>
        </p:txBody>
      </p:sp>
      <p:sp>
        <p:nvSpPr>
          <p:cNvPr id="273" name="Google Shape;273;p30"/>
          <p:cNvSpPr txBox="1"/>
          <p:nvPr/>
        </p:nvSpPr>
        <p:spPr>
          <a:xfrm>
            <a:off x="1930066" y="8088822"/>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274" name="Google Shape;274;p30"/>
          <p:cNvSpPr txBox="1"/>
          <p:nvPr/>
        </p:nvSpPr>
        <p:spPr>
          <a:xfrm>
            <a:off x="1217891" y="7280920"/>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275" name="Google Shape;275;p30"/>
          <p:cNvSpPr txBox="1"/>
          <p:nvPr/>
        </p:nvSpPr>
        <p:spPr>
          <a:xfrm>
            <a:off x="9520873" y="8088822"/>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276" name="Google Shape;276;p30"/>
          <p:cNvSpPr txBox="1"/>
          <p:nvPr/>
        </p:nvSpPr>
        <p:spPr>
          <a:xfrm>
            <a:off x="1086173" y="2317947"/>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10" name="Google Shape;259;p30">
            <a:extLst>
              <a:ext uri="{FF2B5EF4-FFF2-40B4-BE49-F238E27FC236}">
                <a16:creationId xmlns:a16="http://schemas.microsoft.com/office/drawing/2014/main" id="{89977C6C-9881-B9D6-5356-902C35F384FD}"/>
              </a:ext>
            </a:extLst>
          </p:cNvPr>
          <p:cNvSpPr/>
          <p:nvPr/>
        </p:nvSpPr>
        <p:spPr>
          <a:xfrm>
            <a:off x="9303148" y="237210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1</a:t>
            </a:r>
            <a:endParaRPr sz="1500" dirty="0">
              <a:solidFill>
                <a:srgbClr val="FFFFFF"/>
              </a:solidFill>
            </a:endParaRPr>
          </a:p>
        </p:txBody>
      </p:sp>
      <p:sp>
        <p:nvSpPr>
          <p:cNvPr id="11" name="Google Shape;260;p30">
            <a:extLst>
              <a:ext uri="{FF2B5EF4-FFF2-40B4-BE49-F238E27FC236}">
                <a16:creationId xmlns:a16="http://schemas.microsoft.com/office/drawing/2014/main" id="{F7F4955B-0B4C-B88E-0A97-73CE86AC4653}"/>
              </a:ext>
            </a:extLst>
          </p:cNvPr>
          <p:cNvSpPr/>
          <p:nvPr/>
        </p:nvSpPr>
        <p:spPr>
          <a:xfrm>
            <a:off x="9303148" y="4679766"/>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2</a:t>
            </a:r>
            <a:endParaRPr sz="1500" dirty="0">
              <a:solidFill>
                <a:srgbClr val="FFFFFF"/>
              </a:solidFill>
            </a:endParaRPr>
          </a:p>
        </p:txBody>
      </p:sp>
      <p:sp>
        <p:nvSpPr>
          <p:cNvPr id="12" name="Google Shape;261;p30">
            <a:extLst>
              <a:ext uri="{FF2B5EF4-FFF2-40B4-BE49-F238E27FC236}">
                <a16:creationId xmlns:a16="http://schemas.microsoft.com/office/drawing/2014/main" id="{040AA9EB-0F36-E012-A4B8-0B622D0A5214}"/>
              </a:ext>
            </a:extLst>
          </p:cNvPr>
          <p:cNvSpPr/>
          <p:nvPr/>
        </p:nvSpPr>
        <p:spPr>
          <a:xfrm>
            <a:off x="5723900" y="2466329"/>
            <a:ext cx="589800" cy="578400"/>
          </a:xfrm>
          <a:prstGeom prst="ellipse">
            <a:avLst/>
          </a:prstGeom>
          <a:solidFill>
            <a:schemeClr val="bg1">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3</a:t>
            </a:r>
            <a:endParaRPr sz="1500" dirty="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1"/>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Now Prioritize and Eliminate One More Use Case</a:t>
            </a:r>
            <a:endParaRPr sz="5000">
              <a:latin typeface="Open Sans"/>
              <a:ea typeface="Open Sans"/>
              <a:cs typeface="Open Sans"/>
              <a:sym typeface="Open Sans"/>
            </a:endParaRPr>
          </a:p>
        </p:txBody>
      </p:sp>
      <p:sp>
        <p:nvSpPr>
          <p:cNvPr id="283" name="Google Shape;283;p31"/>
          <p:cNvSpPr txBox="1"/>
          <p:nvPr/>
        </p:nvSpPr>
        <p:spPr>
          <a:xfrm>
            <a:off x="1503250" y="2364650"/>
            <a:ext cx="13961100" cy="413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latin typeface="Open Sans"/>
                <a:ea typeface="Open Sans"/>
                <a:cs typeface="Open Sans"/>
                <a:sym typeface="Open Sans"/>
              </a:rPr>
              <a:t>1) Review the locations of your use cases on the grid on the previous slide. Remember we want to prioritize use cases for AI and ML that offer the greatest impact for the least difficulty.</a:t>
            </a:r>
            <a:endParaRPr sz="2200">
              <a:latin typeface="Open Sans"/>
              <a:ea typeface="Open Sans"/>
              <a:cs typeface="Open Sans"/>
              <a:sym typeface="Open Sans"/>
            </a:endParaRPr>
          </a:p>
          <a:p>
            <a:pPr marL="0" lvl="0" indent="0" algn="l" rtl="0">
              <a:lnSpc>
                <a:spcPct val="115000"/>
              </a:lnSpc>
              <a:spcBef>
                <a:spcPts val="1600"/>
              </a:spcBef>
              <a:spcAft>
                <a:spcPts val="0"/>
              </a:spcAft>
              <a:buNone/>
            </a:pPr>
            <a:r>
              <a:rPr lang="en" sz="2200" b="1">
                <a:latin typeface="Open Sans"/>
                <a:ea typeface="Open Sans"/>
                <a:cs typeface="Open Sans"/>
                <a:sym typeface="Open Sans"/>
              </a:rPr>
              <a:t>2) Now in the grid on the previous slide change the color from </a:t>
            </a:r>
            <a:r>
              <a:rPr lang="en" sz="2200" b="1">
                <a:solidFill>
                  <a:srgbClr val="4A86E8"/>
                </a:solidFill>
                <a:latin typeface="Open Sans"/>
                <a:ea typeface="Open Sans"/>
                <a:cs typeface="Open Sans"/>
                <a:sym typeface="Open Sans"/>
              </a:rPr>
              <a:t>blue</a:t>
            </a:r>
            <a:r>
              <a:rPr lang="en" sz="2200" b="1">
                <a:latin typeface="Open Sans"/>
                <a:ea typeface="Open Sans"/>
                <a:cs typeface="Open Sans"/>
                <a:sym typeface="Open Sans"/>
              </a:rPr>
              <a:t> to </a:t>
            </a:r>
            <a:r>
              <a:rPr lang="en" sz="2200" b="1">
                <a:solidFill>
                  <a:srgbClr val="999999"/>
                </a:solidFill>
                <a:latin typeface="Open Sans"/>
                <a:ea typeface="Open Sans"/>
                <a:cs typeface="Open Sans"/>
                <a:sym typeface="Open Sans"/>
              </a:rPr>
              <a:t>grey</a:t>
            </a:r>
            <a:r>
              <a:rPr lang="en" sz="2200" b="1">
                <a:latin typeface="Open Sans"/>
                <a:ea typeface="Open Sans"/>
                <a:cs typeface="Open Sans"/>
                <a:sym typeface="Open Sans"/>
              </a:rPr>
              <a:t> for one use case circle you want to de-prioritize.</a:t>
            </a:r>
            <a:r>
              <a:rPr lang="en" sz="2200">
                <a:latin typeface="Open Sans"/>
                <a:ea typeface="Open Sans"/>
                <a:cs typeface="Open Sans"/>
                <a:sym typeface="Open Sans"/>
              </a:rPr>
              <a:t> </a:t>
            </a:r>
            <a:endParaRPr sz="2200">
              <a:latin typeface="Open Sans"/>
              <a:ea typeface="Open Sans"/>
              <a:cs typeface="Open Sans"/>
              <a:sym typeface="Open Sans"/>
            </a:endParaRPr>
          </a:p>
          <a:p>
            <a:pPr marL="0" lvl="0" indent="0" algn="l" rtl="0">
              <a:lnSpc>
                <a:spcPct val="115000"/>
              </a:lnSpc>
              <a:spcBef>
                <a:spcPts val="1600"/>
              </a:spcBef>
              <a:spcAft>
                <a:spcPts val="0"/>
              </a:spcAft>
              <a:buNone/>
            </a:pPr>
            <a:endParaRPr sz="2200">
              <a:latin typeface="Open Sans"/>
              <a:ea typeface="Open Sans"/>
              <a:cs typeface="Open Sans"/>
              <a:sym typeface="Open Sans"/>
            </a:endParaRPr>
          </a:p>
          <a:p>
            <a:pPr marL="0" lvl="0" indent="0" algn="l" rtl="0">
              <a:lnSpc>
                <a:spcPct val="115000"/>
              </a:lnSpc>
              <a:spcBef>
                <a:spcPts val="1600"/>
              </a:spcBef>
              <a:spcAft>
                <a:spcPts val="1600"/>
              </a:spcAft>
              <a:buNone/>
            </a:pPr>
            <a:r>
              <a:rPr lang="en" sz="2200">
                <a:latin typeface="Open Sans"/>
                <a:ea typeface="Open Sans"/>
                <a:cs typeface="Open Sans"/>
                <a:sym typeface="Open Sans"/>
              </a:rPr>
              <a:t>3) This leaves your top two use cases in </a:t>
            </a:r>
            <a:r>
              <a:rPr lang="en" sz="2200" b="1">
                <a:solidFill>
                  <a:srgbClr val="4A86E8"/>
                </a:solidFill>
                <a:latin typeface="Open Sans"/>
                <a:ea typeface="Open Sans"/>
                <a:cs typeface="Open Sans"/>
                <a:sym typeface="Open Sans"/>
              </a:rPr>
              <a:t>blue</a:t>
            </a:r>
            <a:r>
              <a:rPr lang="en" sz="2200">
                <a:latin typeface="Open Sans"/>
                <a:ea typeface="Open Sans"/>
                <a:cs typeface="Open Sans"/>
                <a:sym typeface="Open Sans"/>
              </a:rPr>
              <a:t> that you want to move forward with in the rest of the project. </a:t>
            </a:r>
            <a:endParaRPr sz="2200">
              <a:latin typeface="Open Sans"/>
              <a:ea typeface="Open Sans"/>
              <a:cs typeface="Open Sans"/>
              <a:sym typeface="Open Sans"/>
            </a:endParaRPr>
          </a:p>
        </p:txBody>
      </p:sp>
      <p:sp>
        <p:nvSpPr>
          <p:cNvPr id="284" name="Google Shape;284;p31"/>
          <p:cNvSpPr/>
          <p:nvPr/>
        </p:nvSpPr>
        <p:spPr>
          <a:xfrm>
            <a:off x="10109241" y="3918157"/>
            <a:ext cx="775500" cy="7608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cxnSp>
        <p:nvCxnSpPr>
          <p:cNvPr id="285" name="Google Shape;285;p31"/>
          <p:cNvCxnSpPr>
            <a:stCxn id="284" idx="6"/>
            <a:endCxn id="286" idx="2"/>
          </p:cNvCxnSpPr>
          <p:nvPr/>
        </p:nvCxnSpPr>
        <p:spPr>
          <a:xfrm>
            <a:off x="10884741" y="4298557"/>
            <a:ext cx="812100" cy="0"/>
          </a:xfrm>
          <a:prstGeom prst="straightConnector1">
            <a:avLst/>
          </a:prstGeom>
          <a:noFill/>
          <a:ln w="38100" cap="flat" cmpd="sng">
            <a:solidFill>
              <a:srgbClr val="424242"/>
            </a:solidFill>
            <a:prstDash val="solid"/>
            <a:round/>
            <a:headEnd type="none" w="med" len="med"/>
            <a:tailEnd type="triangle" w="med" len="med"/>
          </a:ln>
        </p:spPr>
      </p:cxnSp>
      <p:sp>
        <p:nvSpPr>
          <p:cNvPr id="286" name="Google Shape;286;p31"/>
          <p:cNvSpPr/>
          <p:nvPr/>
        </p:nvSpPr>
        <p:spPr>
          <a:xfrm>
            <a:off x="11696729" y="3918157"/>
            <a:ext cx="775500" cy="760800"/>
          </a:xfrm>
          <a:prstGeom prst="ellipse">
            <a:avLst/>
          </a:prstGeom>
          <a:solidFill>
            <a:srgbClr val="999999"/>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3"/>
          <p:cNvSpPr txBox="1">
            <a:spLocks noGrp="1"/>
          </p:cNvSpPr>
          <p:nvPr>
            <p:ph type="ctrTitle" idx="4294967295"/>
          </p:nvPr>
        </p:nvSpPr>
        <p:spPr>
          <a:xfrm>
            <a:off x="1225200" y="3423550"/>
            <a:ext cx="150261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5</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Operational Considerations: </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Accuracy, Bias, and Ethics</a:t>
            </a:r>
            <a:endParaRPr sz="7000">
              <a:solidFill>
                <a:schemeClr val="lt1"/>
              </a:solidFill>
              <a:latin typeface="Open Sans"/>
              <a:ea typeface="Open Sans"/>
              <a:cs typeface="Open Sans"/>
              <a:sym typeface="Open Sans"/>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ctrTitle" idx="4294967295"/>
          </p:nvPr>
        </p:nvSpPr>
        <p:spPr>
          <a:xfrm>
            <a:off x="1225200" y="2813950"/>
            <a:ext cx="100704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dirty="0">
                <a:solidFill>
                  <a:schemeClr val="lt1"/>
                </a:solidFill>
                <a:latin typeface="Open Sans"/>
                <a:ea typeface="Open Sans"/>
                <a:cs typeface="Open Sans"/>
                <a:sym typeface="Open Sans"/>
              </a:rPr>
              <a:t>AI for Business Leaders</a:t>
            </a:r>
            <a:endParaRPr sz="7000" dirty="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dirty="0">
                <a:solidFill>
                  <a:schemeClr val="lt1"/>
                </a:solidFill>
                <a:latin typeface="Open Sans"/>
                <a:ea typeface="Open Sans"/>
                <a:cs typeface="Open Sans"/>
                <a:sym typeface="Open Sans"/>
              </a:rPr>
              <a:t>Project Step 2C</a:t>
            </a:r>
            <a:endParaRPr sz="7000" dirty="0">
              <a:solidFill>
                <a:schemeClr val="lt1"/>
              </a:solidFill>
              <a:latin typeface="Open Sans"/>
              <a:ea typeface="Open Sans"/>
              <a:cs typeface="Open Sans"/>
              <a:sym typeface="Open Sans"/>
            </a:endParaRPr>
          </a:p>
          <a:p>
            <a:pPr marL="0" lvl="0" indent="0" algn="l" rtl="0">
              <a:spcBef>
                <a:spcPts val="0"/>
              </a:spcBef>
              <a:spcAft>
                <a:spcPts val="0"/>
              </a:spcAft>
              <a:buNone/>
            </a:pPr>
            <a:endParaRPr sz="7000" dirty="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dirty="0">
                <a:solidFill>
                  <a:schemeClr val="lt1"/>
                </a:solidFill>
                <a:latin typeface="Open Sans"/>
                <a:ea typeface="Open Sans"/>
                <a:cs typeface="Open Sans"/>
                <a:sym typeface="Open Sans"/>
              </a:rPr>
              <a:t>First Prioritization Grid</a:t>
            </a:r>
            <a:endParaRPr sz="7000" dirty="0">
              <a:solidFill>
                <a:schemeClr val="lt1"/>
              </a:solidFill>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4"/>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Accuracy, Bias, and Ethics Concerns</a:t>
            </a:r>
            <a:endParaRPr/>
          </a:p>
        </p:txBody>
      </p:sp>
      <p:sp>
        <p:nvSpPr>
          <p:cNvPr id="302" name="Google Shape;302;p34"/>
          <p:cNvSpPr txBox="1">
            <a:spLocks noGrp="1"/>
          </p:cNvSpPr>
          <p:nvPr>
            <p:ph type="body" idx="1"/>
          </p:nvPr>
        </p:nvSpPr>
        <p:spPr>
          <a:xfrm>
            <a:off x="685825" y="2133600"/>
            <a:ext cx="16916400" cy="6629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2400" b="1" dirty="0">
                <a:solidFill>
                  <a:srgbClr val="000000"/>
                </a:solidFill>
              </a:rPr>
              <a:t>For each of your two remaining use cases, on the next two slides please write 2-3 paragraphs discussing how success will be measured and monitored.</a:t>
            </a:r>
            <a:endParaRPr sz="2400" b="1" dirty="0">
              <a:solidFill>
                <a:srgbClr val="000000"/>
              </a:solidFill>
            </a:endParaRPr>
          </a:p>
          <a:p>
            <a:pPr marL="0" lvl="0" indent="0" algn="l" rtl="0">
              <a:lnSpc>
                <a:spcPct val="100000"/>
              </a:lnSpc>
              <a:spcBef>
                <a:spcPts val="0"/>
              </a:spcBef>
              <a:spcAft>
                <a:spcPts val="0"/>
              </a:spcAft>
              <a:buNone/>
            </a:pPr>
            <a:endParaRPr sz="2400" b="1" dirty="0">
              <a:solidFill>
                <a:srgbClr val="000000"/>
              </a:solidFill>
            </a:endParaRPr>
          </a:p>
          <a:p>
            <a:pPr marL="457200" lvl="0" indent="-381000" algn="l" rtl="0">
              <a:lnSpc>
                <a:spcPct val="100000"/>
              </a:lnSpc>
              <a:spcBef>
                <a:spcPts val="0"/>
              </a:spcBef>
              <a:spcAft>
                <a:spcPts val="0"/>
              </a:spcAft>
              <a:buClr>
                <a:srgbClr val="000000"/>
              </a:buClr>
              <a:buSzPts val="2400"/>
              <a:buFont typeface="Open Sans"/>
              <a:buChar char="●"/>
            </a:pPr>
            <a:r>
              <a:rPr lang="en" sz="2400" dirty="0">
                <a:solidFill>
                  <a:srgbClr val="000000"/>
                </a:solidFill>
              </a:rPr>
              <a:t>Start by focusing on how model effectiveness would be measured, and speak to what success would look like.</a:t>
            </a:r>
            <a:endParaRPr sz="2400" dirty="0">
              <a:solidFill>
                <a:srgbClr val="000000"/>
              </a:solidFill>
            </a:endParaRPr>
          </a:p>
          <a:p>
            <a:pPr marL="457200" lvl="0" indent="-381000" algn="l" rtl="0">
              <a:lnSpc>
                <a:spcPct val="100000"/>
              </a:lnSpc>
              <a:spcBef>
                <a:spcPts val="0"/>
              </a:spcBef>
              <a:spcAft>
                <a:spcPts val="0"/>
              </a:spcAft>
              <a:buClr>
                <a:srgbClr val="000000"/>
              </a:buClr>
              <a:buSzPts val="2400"/>
              <a:buFont typeface="Open Sans"/>
              <a:buChar char="●"/>
            </a:pPr>
            <a:r>
              <a:rPr lang="en" sz="2400" dirty="0">
                <a:solidFill>
                  <a:srgbClr val="000000"/>
                </a:solidFill>
              </a:rPr>
              <a:t>Comment on any other operational concerns, including bias in the data, or ethical limitations, that could influence success.</a:t>
            </a:r>
            <a:endParaRPr sz="2400" dirty="0">
              <a:solidFill>
                <a:srgbClr val="000000"/>
              </a:solidFill>
            </a:endParaRPr>
          </a:p>
          <a:p>
            <a:pPr marL="457200" lvl="0" indent="-381000" algn="l" rtl="0">
              <a:lnSpc>
                <a:spcPct val="100000"/>
              </a:lnSpc>
              <a:spcBef>
                <a:spcPts val="0"/>
              </a:spcBef>
              <a:spcAft>
                <a:spcPts val="0"/>
              </a:spcAft>
              <a:buClr>
                <a:srgbClr val="000000"/>
              </a:buClr>
              <a:buSzPts val="2400"/>
              <a:buFont typeface="Open Sans"/>
              <a:buChar char="●"/>
            </a:pPr>
            <a:r>
              <a:rPr lang="en" sz="2400" dirty="0">
                <a:solidFill>
                  <a:srgbClr val="000000"/>
                </a:solidFill>
              </a:rPr>
              <a:t>For each concern you raise, comment on how you would measure or monitor this concern on an ongoing basis.</a:t>
            </a:r>
            <a:endParaRPr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5"/>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Case 1 : </a:t>
            </a:r>
            <a:r>
              <a:rPr lang="en-US" dirty="0"/>
              <a:t>Predictive Maintenance</a:t>
            </a:r>
            <a:endParaRPr dirty="0"/>
          </a:p>
        </p:txBody>
      </p:sp>
      <p:sp>
        <p:nvSpPr>
          <p:cNvPr id="308" name="Google Shape;308;p35"/>
          <p:cNvSpPr txBox="1">
            <a:spLocks noGrp="1"/>
          </p:cNvSpPr>
          <p:nvPr>
            <p:ph type="body" idx="1"/>
          </p:nvPr>
        </p:nvSpPr>
        <p:spPr>
          <a:xfrm>
            <a:off x="685825" y="2133600"/>
            <a:ext cx="16916400" cy="6629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3200" b="1" dirty="0"/>
              <a:t>Accuracy Concerns: </a:t>
            </a:r>
            <a:r>
              <a:rPr lang="en-US" sz="3200" dirty="0"/>
              <a:t>Inaccurate predictions may occur due to insufficient data.</a:t>
            </a:r>
          </a:p>
          <a:p>
            <a:pPr marL="0" lvl="0" indent="0" algn="l" rtl="0">
              <a:lnSpc>
                <a:spcPct val="100000"/>
              </a:lnSpc>
              <a:spcBef>
                <a:spcPts val="0"/>
              </a:spcBef>
              <a:spcAft>
                <a:spcPts val="0"/>
              </a:spcAft>
              <a:buNone/>
            </a:pPr>
            <a:r>
              <a:rPr lang="en-US" sz="3200" b="1" dirty="0"/>
              <a:t>Plan: </a:t>
            </a:r>
            <a:r>
              <a:rPr lang="en-US" sz="3200" dirty="0"/>
              <a:t>Clean data and regularly update the model. </a:t>
            </a:r>
          </a:p>
          <a:p>
            <a:pPr marL="0" lvl="0" indent="0" algn="l" rtl="0">
              <a:lnSpc>
                <a:spcPct val="100000"/>
              </a:lnSpc>
              <a:spcBef>
                <a:spcPts val="0"/>
              </a:spcBef>
              <a:spcAft>
                <a:spcPts val="0"/>
              </a:spcAft>
              <a:buNone/>
            </a:pPr>
            <a:endParaRPr lang="en-US" sz="3200" dirty="0"/>
          </a:p>
          <a:p>
            <a:pPr marL="0" lvl="0" indent="0" algn="l" rtl="0">
              <a:lnSpc>
                <a:spcPct val="100000"/>
              </a:lnSpc>
              <a:spcBef>
                <a:spcPts val="0"/>
              </a:spcBef>
              <a:spcAft>
                <a:spcPts val="0"/>
              </a:spcAft>
              <a:buNone/>
            </a:pPr>
            <a:r>
              <a:rPr lang="en-US" sz="3200" dirty="0"/>
              <a:t> </a:t>
            </a:r>
            <a:r>
              <a:rPr lang="en-US" sz="3200" b="1" dirty="0"/>
              <a:t>Underfitting/Overfitting Concerns:</a:t>
            </a:r>
          </a:p>
          <a:p>
            <a:pPr marL="0" lvl="0" indent="0" algn="l" rtl="0">
              <a:lnSpc>
                <a:spcPct val="100000"/>
              </a:lnSpc>
              <a:spcBef>
                <a:spcPts val="0"/>
              </a:spcBef>
              <a:spcAft>
                <a:spcPts val="0"/>
              </a:spcAft>
              <a:buNone/>
            </a:pPr>
            <a:r>
              <a:rPr lang="en-US" sz="3200" dirty="0"/>
              <a:t>  - Underfitting: Missing critical patterns.</a:t>
            </a:r>
          </a:p>
          <a:p>
            <a:pPr marL="0" lvl="0" indent="0" algn="l" rtl="0">
              <a:lnSpc>
                <a:spcPct val="100000"/>
              </a:lnSpc>
              <a:spcBef>
                <a:spcPts val="0"/>
              </a:spcBef>
              <a:spcAft>
                <a:spcPts val="0"/>
              </a:spcAft>
              <a:buNone/>
            </a:pPr>
            <a:r>
              <a:rPr lang="en-US" sz="3200" dirty="0"/>
              <a:t>  - Overfitting: Model relies too heavily on training data.</a:t>
            </a:r>
          </a:p>
          <a:p>
            <a:pPr marL="0" lvl="0" indent="0" algn="l" rtl="0">
              <a:lnSpc>
                <a:spcPct val="100000"/>
              </a:lnSpc>
              <a:spcBef>
                <a:spcPts val="0"/>
              </a:spcBef>
              <a:spcAft>
                <a:spcPts val="0"/>
              </a:spcAft>
              <a:buNone/>
            </a:pPr>
            <a:r>
              <a:rPr lang="en-US" sz="3200" b="1" dirty="0"/>
              <a:t>Plan: </a:t>
            </a:r>
            <a:r>
              <a:rPr lang="en-US" sz="3200" dirty="0"/>
              <a:t>Cross-validation and regularization techniques. </a:t>
            </a:r>
          </a:p>
          <a:p>
            <a:pPr marL="0" lvl="0" indent="0" algn="l" rtl="0">
              <a:lnSpc>
                <a:spcPct val="100000"/>
              </a:lnSpc>
              <a:spcBef>
                <a:spcPts val="0"/>
              </a:spcBef>
              <a:spcAft>
                <a:spcPts val="0"/>
              </a:spcAft>
              <a:buNone/>
            </a:pPr>
            <a:endParaRPr lang="en-US" sz="3200" dirty="0"/>
          </a:p>
          <a:p>
            <a:pPr marL="0" lvl="0" indent="0" algn="l" rtl="0">
              <a:lnSpc>
                <a:spcPct val="100000"/>
              </a:lnSpc>
              <a:spcBef>
                <a:spcPts val="0"/>
              </a:spcBef>
              <a:spcAft>
                <a:spcPts val="0"/>
              </a:spcAft>
              <a:buNone/>
            </a:pPr>
            <a:r>
              <a:rPr lang="en-US" sz="3200" b="1" dirty="0"/>
              <a:t>Ethical Concerns: </a:t>
            </a:r>
            <a:r>
              <a:rPr lang="en-US" sz="3200" dirty="0"/>
              <a:t>Privacy issues from sensitive sensor data.</a:t>
            </a:r>
          </a:p>
          <a:p>
            <a:pPr marL="0" lvl="0" indent="0" algn="l" rtl="0">
              <a:lnSpc>
                <a:spcPct val="100000"/>
              </a:lnSpc>
              <a:spcBef>
                <a:spcPts val="0"/>
              </a:spcBef>
              <a:spcAft>
                <a:spcPts val="0"/>
              </a:spcAft>
              <a:buNone/>
            </a:pPr>
            <a:r>
              <a:rPr lang="en-US" sz="3200" b="1" dirty="0"/>
              <a:t>Plan: </a:t>
            </a:r>
            <a:r>
              <a:rPr lang="en-US" sz="3200" dirty="0"/>
              <a:t>Encrypt data and adhere to privacy policies.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6"/>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Case 2 : </a:t>
            </a:r>
            <a:r>
              <a:rPr lang="en-US" dirty="0"/>
              <a:t>Customer Churn Prediction</a:t>
            </a:r>
            <a:endParaRPr dirty="0"/>
          </a:p>
        </p:txBody>
      </p:sp>
      <p:sp>
        <p:nvSpPr>
          <p:cNvPr id="4" name="Google Shape;308;p35">
            <a:extLst>
              <a:ext uri="{FF2B5EF4-FFF2-40B4-BE49-F238E27FC236}">
                <a16:creationId xmlns:a16="http://schemas.microsoft.com/office/drawing/2014/main" id="{996090D1-EE39-2748-942D-62976B7E4E91}"/>
              </a:ext>
            </a:extLst>
          </p:cNvPr>
          <p:cNvSpPr txBox="1">
            <a:spLocks noGrp="1"/>
          </p:cNvSpPr>
          <p:nvPr>
            <p:ph type="body" idx="1"/>
          </p:nvPr>
        </p:nvSpPr>
        <p:spPr>
          <a:xfrm>
            <a:off x="685825" y="2133600"/>
            <a:ext cx="16916400" cy="6629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US" sz="3200" b="1" dirty="0"/>
              <a:t>Accuracy Concerns: </a:t>
            </a:r>
            <a:r>
              <a:rPr lang="en-US" sz="3200" dirty="0"/>
              <a:t>Outdated or incomplete data may reduce accuracy.</a:t>
            </a:r>
          </a:p>
          <a:p>
            <a:pPr marL="0" lvl="0" indent="0" algn="l" rtl="0">
              <a:lnSpc>
                <a:spcPct val="100000"/>
              </a:lnSpc>
              <a:spcBef>
                <a:spcPts val="0"/>
              </a:spcBef>
              <a:spcAft>
                <a:spcPts val="0"/>
              </a:spcAft>
              <a:buNone/>
            </a:pPr>
            <a:r>
              <a:rPr lang="en-US" sz="3200" b="1" dirty="0"/>
              <a:t>Plan: </a:t>
            </a:r>
            <a:r>
              <a:rPr lang="en-US" sz="3200" dirty="0"/>
              <a:t>Continuously update and validate data. </a:t>
            </a:r>
          </a:p>
          <a:p>
            <a:pPr marL="0" lvl="0" indent="0" algn="l" rtl="0">
              <a:lnSpc>
                <a:spcPct val="100000"/>
              </a:lnSpc>
              <a:spcBef>
                <a:spcPts val="0"/>
              </a:spcBef>
              <a:spcAft>
                <a:spcPts val="0"/>
              </a:spcAft>
              <a:buNone/>
            </a:pPr>
            <a:endParaRPr lang="en-US" sz="3200" dirty="0"/>
          </a:p>
          <a:p>
            <a:pPr marL="0" lvl="0" indent="0" algn="l" rtl="0">
              <a:lnSpc>
                <a:spcPct val="100000"/>
              </a:lnSpc>
              <a:spcBef>
                <a:spcPts val="0"/>
              </a:spcBef>
              <a:spcAft>
                <a:spcPts val="0"/>
              </a:spcAft>
              <a:buNone/>
            </a:pPr>
            <a:r>
              <a:rPr lang="en-US" sz="3200" dirty="0"/>
              <a:t> </a:t>
            </a:r>
            <a:r>
              <a:rPr lang="en-US" sz="3200" b="1" dirty="0"/>
              <a:t>Underfitting/Overfitting Concerns:</a:t>
            </a:r>
          </a:p>
          <a:p>
            <a:pPr marL="0" lvl="0" indent="0" algn="l" rtl="0">
              <a:lnSpc>
                <a:spcPct val="100000"/>
              </a:lnSpc>
              <a:spcBef>
                <a:spcPts val="0"/>
              </a:spcBef>
              <a:spcAft>
                <a:spcPts val="0"/>
              </a:spcAft>
              <a:buNone/>
            </a:pPr>
            <a:r>
              <a:rPr lang="en-US" sz="3200" dirty="0"/>
              <a:t>  - Underfitting: Poor recognition of churn patterns.</a:t>
            </a:r>
          </a:p>
          <a:p>
            <a:pPr marL="0" lvl="0" indent="0" algn="l" rtl="0">
              <a:lnSpc>
                <a:spcPct val="100000"/>
              </a:lnSpc>
              <a:spcBef>
                <a:spcPts val="0"/>
              </a:spcBef>
              <a:spcAft>
                <a:spcPts val="0"/>
              </a:spcAft>
              <a:buNone/>
            </a:pPr>
            <a:r>
              <a:rPr lang="en-US" sz="3200" dirty="0"/>
              <a:t>  - Overfitting: Over-reliance on historical data. </a:t>
            </a:r>
          </a:p>
          <a:p>
            <a:pPr marL="0" lvl="0" indent="0" algn="l" rtl="0">
              <a:lnSpc>
                <a:spcPct val="100000"/>
              </a:lnSpc>
              <a:spcBef>
                <a:spcPts val="0"/>
              </a:spcBef>
              <a:spcAft>
                <a:spcPts val="0"/>
              </a:spcAft>
              <a:buNone/>
            </a:pPr>
            <a:r>
              <a:rPr lang="en-US" sz="3200" b="1" dirty="0"/>
              <a:t>Plan: </a:t>
            </a:r>
            <a:r>
              <a:rPr lang="en-US" sz="3200" dirty="0"/>
              <a:t>Diverse datasets and regularization. </a:t>
            </a:r>
          </a:p>
          <a:p>
            <a:pPr marL="0" lvl="0" indent="0" algn="l" rtl="0">
              <a:lnSpc>
                <a:spcPct val="100000"/>
              </a:lnSpc>
              <a:spcBef>
                <a:spcPts val="0"/>
              </a:spcBef>
              <a:spcAft>
                <a:spcPts val="0"/>
              </a:spcAft>
              <a:buNone/>
            </a:pPr>
            <a:endParaRPr lang="en-US" sz="3200" dirty="0"/>
          </a:p>
          <a:p>
            <a:pPr marL="0" lvl="0" indent="0" algn="l" rtl="0">
              <a:lnSpc>
                <a:spcPct val="100000"/>
              </a:lnSpc>
              <a:spcBef>
                <a:spcPts val="0"/>
              </a:spcBef>
              <a:spcAft>
                <a:spcPts val="0"/>
              </a:spcAft>
              <a:buNone/>
            </a:pPr>
            <a:r>
              <a:rPr lang="en-US" sz="3200" b="1" dirty="0"/>
              <a:t>Ethical Concerns: </a:t>
            </a:r>
            <a:r>
              <a:rPr lang="en-US" sz="3200" dirty="0"/>
              <a:t>Privacy risks from customer data usage. </a:t>
            </a:r>
          </a:p>
          <a:p>
            <a:pPr marL="0" lvl="0" indent="0" algn="l" rtl="0">
              <a:lnSpc>
                <a:spcPct val="100000"/>
              </a:lnSpc>
              <a:spcBef>
                <a:spcPts val="0"/>
              </a:spcBef>
              <a:spcAft>
                <a:spcPts val="0"/>
              </a:spcAft>
              <a:buNone/>
            </a:pPr>
            <a:r>
              <a:rPr lang="en-US" sz="3200" b="1" dirty="0"/>
              <a:t>Plan: </a:t>
            </a:r>
            <a:r>
              <a:rPr lang="en-US" sz="3200" dirty="0"/>
              <a:t>Anonymize data and comply with regulations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7"/>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8"/>
          <p:cNvSpPr txBox="1">
            <a:spLocks noGrp="1"/>
          </p:cNvSpPr>
          <p:nvPr>
            <p:ph type="ctrTitle" idx="4294967295"/>
          </p:nvPr>
        </p:nvSpPr>
        <p:spPr>
          <a:xfrm>
            <a:off x="1225200" y="3423550"/>
            <a:ext cx="150261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a:solidFill>
                  <a:schemeClr val="lt1"/>
                </a:solidFill>
                <a:latin typeface="Open Sans"/>
                <a:ea typeface="Open Sans"/>
                <a:cs typeface="Open Sans"/>
                <a:sym typeface="Open Sans"/>
              </a:rPr>
              <a:t>Project Step 6B</a:t>
            </a: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a:p>
            <a:pPr marL="0" lvl="0" indent="0" algn="l" rtl="0">
              <a:spcBef>
                <a:spcPts val="0"/>
              </a:spcBef>
              <a:spcAft>
                <a:spcPts val="0"/>
              </a:spcAft>
              <a:buNone/>
            </a:pPr>
            <a:endParaRPr sz="7000">
              <a:solidFill>
                <a:schemeClr val="lt1"/>
              </a:solidFill>
              <a:latin typeface="Open Sans"/>
              <a:ea typeface="Open Sans"/>
              <a:cs typeface="Open Sans"/>
              <a:sym typeface="Open Sans"/>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body" idx="1"/>
          </p:nvPr>
        </p:nvSpPr>
        <p:spPr>
          <a:xfrm>
            <a:off x="12019000" y="2172300"/>
            <a:ext cx="5301300" cy="539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latin typeface="Roboto"/>
                <a:ea typeface="Roboto"/>
                <a:cs typeface="Roboto"/>
                <a:sym typeface="Roboto"/>
              </a:rPr>
              <a:t>Based on all of the previous information for each use case, you’ll now engage in the same prioritizing exercise as you have twice before. </a:t>
            </a:r>
            <a:endParaRPr sz="2400">
              <a:latin typeface="Roboto"/>
              <a:ea typeface="Roboto"/>
              <a:cs typeface="Roboto"/>
              <a:sym typeface="Roboto"/>
            </a:endParaRPr>
          </a:p>
          <a:p>
            <a:pPr marL="0" lvl="0" indent="0" algn="l" rtl="0">
              <a:spcBef>
                <a:spcPts val="1600"/>
              </a:spcBef>
              <a:spcAft>
                <a:spcPts val="0"/>
              </a:spcAft>
              <a:buNone/>
            </a:pPr>
            <a:r>
              <a:rPr lang="en" sz="2400">
                <a:latin typeface="Roboto"/>
                <a:ea typeface="Roboto"/>
                <a:cs typeface="Roboto"/>
                <a:sym typeface="Roboto"/>
              </a:rPr>
              <a:t>You MAY choose to re-prioritize use cases and shift your focus if you feel these exercises have caused you to significantly revise your prior evaluations. </a:t>
            </a:r>
            <a:endParaRPr sz="2400">
              <a:latin typeface="Roboto"/>
              <a:ea typeface="Roboto"/>
              <a:cs typeface="Roboto"/>
              <a:sym typeface="Roboto"/>
            </a:endParaRPr>
          </a:p>
          <a:p>
            <a:pPr marL="0" lvl="0" indent="0" algn="l" rtl="0">
              <a:spcBef>
                <a:spcPts val="1600"/>
              </a:spcBef>
              <a:spcAft>
                <a:spcPts val="1600"/>
              </a:spcAft>
              <a:buNone/>
            </a:pPr>
            <a:r>
              <a:rPr lang="en" sz="2400">
                <a:latin typeface="Roboto"/>
                <a:ea typeface="Roboto"/>
                <a:cs typeface="Roboto"/>
                <a:sym typeface="Roboto"/>
              </a:rPr>
              <a:t>At the end of this exercise, you should have a final point of view on the use cases you’ll advocate in your ML/AI strategy!</a:t>
            </a:r>
            <a:endParaRPr sz="2400"/>
          </a:p>
        </p:txBody>
      </p:sp>
      <p:sp>
        <p:nvSpPr>
          <p:cNvPr id="330" name="Google Shape;330;p39"/>
          <p:cNvSpPr txBox="1">
            <a:spLocks noGrp="1"/>
          </p:cNvSpPr>
          <p:nvPr>
            <p:ph type="subTitle" idx="2"/>
          </p:nvPr>
        </p:nvSpPr>
        <p:spPr>
          <a:xfrm>
            <a:off x="11982150" y="1272900"/>
            <a:ext cx="5301300" cy="671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200"/>
              <a:t>Final Prioritization Grid</a:t>
            </a:r>
            <a:endParaRPr sz="3200"/>
          </a:p>
        </p:txBody>
      </p:sp>
      <p:sp>
        <p:nvSpPr>
          <p:cNvPr id="331" name="Google Shape;331;p39"/>
          <p:cNvSpPr txBox="1"/>
          <p:nvPr/>
        </p:nvSpPr>
        <p:spPr>
          <a:xfrm>
            <a:off x="1262374" y="6539454"/>
            <a:ext cx="10244400" cy="17550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Drag and drop icons           for each use case</a:t>
            </a:r>
            <a:endParaRPr sz="3000"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3000" i="1">
              <a:solidFill>
                <a:srgbClr val="980000"/>
              </a:solidFill>
              <a:latin typeface="Open Sans"/>
              <a:ea typeface="Open Sans"/>
              <a:cs typeface="Open Sans"/>
              <a:sym typeface="Open Sans"/>
            </a:endParaRPr>
          </a:p>
          <a:p>
            <a:pPr marL="457200" lvl="0" indent="-419100" algn="l" rtl="0">
              <a:lnSpc>
                <a:spcPct val="115000"/>
              </a:lnSpc>
              <a:spcBef>
                <a:spcPts val="0"/>
              </a:spcBef>
              <a:spcAft>
                <a:spcPts val="0"/>
              </a:spcAft>
              <a:buClr>
                <a:srgbClr val="424242"/>
              </a:buClr>
              <a:buSzPts val="3000"/>
              <a:buFont typeface="Open Sans"/>
              <a:buChar char="-"/>
            </a:pPr>
            <a:r>
              <a:rPr lang="en" sz="3000" i="1">
                <a:solidFill>
                  <a:srgbClr val="424242"/>
                </a:solidFill>
                <a:latin typeface="Open Sans"/>
                <a:ea typeface="Open Sans"/>
                <a:cs typeface="Open Sans"/>
                <a:sym typeface="Open Sans"/>
              </a:rPr>
              <a:t>Remember to think about both axes!</a:t>
            </a:r>
            <a:endParaRPr sz="3000" i="1">
              <a:solidFill>
                <a:srgbClr val="424242"/>
              </a:solidFill>
              <a:latin typeface="Open Sans"/>
              <a:ea typeface="Open Sans"/>
              <a:cs typeface="Open Sans"/>
              <a:sym typeface="Open Sans"/>
            </a:endParaRPr>
          </a:p>
        </p:txBody>
      </p:sp>
      <p:pic>
        <p:nvPicPr>
          <p:cNvPr id="332" name="Google Shape;332;p39"/>
          <p:cNvPicPr preferRelativeResize="0"/>
          <p:nvPr/>
        </p:nvPicPr>
        <p:blipFill>
          <a:blip r:embed="rId3">
            <a:alphaModFix/>
          </a:blip>
          <a:stretch>
            <a:fillRect/>
          </a:stretch>
        </p:blipFill>
        <p:spPr>
          <a:xfrm>
            <a:off x="468526" y="762000"/>
            <a:ext cx="10866047" cy="4949508"/>
          </a:xfrm>
          <a:prstGeom prst="rect">
            <a:avLst/>
          </a:prstGeom>
          <a:noFill/>
          <a:ln>
            <a:noFill/>
          </a:ln>
        </p:spPr>
      </p:pic>
      <p:sp>
        <p:nvSpPr>
          <p:cNvPr id="333" name="Google Shape;333;p39"/>
          <p:cNvSpPr/>
          <p:nvPr/>
        </p:nvSpPr>
        <p:spPr>
          <a:xfrm>
            <a:off x="5360999" y="6539451"/>
            <a:ext cx="777300" cy="671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700">
                <a:solidFill>
                  <a:srgbClr val="FFFFFF"/>
                </a:solidFill>
              </a:rPr>
              <a:t>UC</a:t>
            </a:r>
            <a:br>
              <a:rPr lang="en" sz="1700">
                <a:solidFill>
                  <a:srgbClr val="FFFFFF"/>
                </a:solidFill>
              </a:rPr>
            </a:br>
            <a:r>
              <a:rPr lang="en" sz="1700">
                <a:solidFill>
                  <a:srgbClr val="FFFFFF"/>
                </a:solidFill>
              </a:rPr>
              <a:t>2</a:t>
            </a:r>
            <a:endParaRPr sz="17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Final Prioritization Grid</a:t>
            </a:r>
            <a:endParaRPr sz="5000">
              <a:latin typeface="Open Sans"/>
              <a:ea typeface="Open Sans"/>
              <a:cs typeface="Open Sans"/>
              <a:sym typeface="Open Sans"/>
            </a:endParaRPr>
          </a:p>
          <a:p>
            <a:pPr marL="0" lvl="0" indent="0" algn="l" rtl="0">
              <a:spcBef>
                <a:spcPts val="0"/>
              </a:spcBef>
              <a:spcAft>
                <a:spcPts val="0"/>
              </a:spcAft>
              <a:buNone/>
            </a:pPr>
            <a:r>
              <a:rPr lang="en" sz="5000">
                <a:latin typeface="Open Sans"/>
                <a:ea typeface="Open Sans"/>
                <a:cs typeface="Open Sans"/>
                <a:sym typeface="Open Sans"/>
              </a:rPr>
              <a:t>(Follow directions on previous slide)</a:t>
            </a:r>
            <a:endParaRPr sz="5000"/>
          </a:p>
        </p:txBody>
      </p:sp>
      <p:cxnSp>
        <p:nvCxnSpPr>
          <p:cNvPr id="347" name="Google Shape;347;p40"/>
          <p:cNvCxnSpPr/>
          <p:nvPr/>
        </p:nvCxnSpPr>
        <p:spPr>
          <a:xfrm flipH="1">
            <a:off x="5952695" y="2466329"/>
            <a:ext cx="13200" cy="5502600"/>
          </a:xfrm>
          <a:prstGeom prst="straightConnector1">
            <a:avLst/>
          </a:prstGeom>
          <a:noFill/>
          <a:ln w="38100" cap="flat" cmpd="sng">
            <a:solidFill>
              <a:srgbClr val="666666"/>
            </a:solidFill>
            <a:prstDash val="dash"/>
            <a:round/>
            <a:headEnd type="none" w="med" len="med"/>
            <a:tailEnd type="none" w="med" len="med"/>
          </a:ln>
        </p:spPr>
      </p:cxnSp>
      <p:cxnSp>
        <p:nvCxnSpPr>
          <p:cNvPr id="348" name="Google Shape;348;p40"/>
          <p:cNvCxnSpPr/>
          <p:nvPr/>
        </p:nvCxnSpPr>
        <p:spPr>
          <a:xfrm>
            <a:off x="1980877" y="5234905"/>
            <a:ext cx="7967700" cy="18600"/>
          </a:xfrm>
          <a:prstGeom prst="straightConnector1">
            <a:avLst/>
          </a:prstGeom>
          <a:noFill/>
          <a:ln w="38100" cap="flat" cmpd="sng">
            <a:solidFill>
              <a:srgbClr val="666666"/>
            </a:solidFill>
            <a:prstDash val="dash"/>
            <a:round/>
            <a:headEnd type="none" w="med" len="med"/>
            <a:tailEnd type="none" w="med" len="med"/>
          </a:ln>
        </p:spPr>
      </p:cxnSp>
      <p:cxnSp>
        <p:nvCxnSpPr>
          <p:cNvPr id="349" name="Google Shape;349;p40"/>
          <p:cNvCxnSpPr/>
          <p:nvPr/>
        </p:nvCxnSpPr>
        <p:spPr>
          <a:xfrm>
            <a:off x="1868271" y="2394150"/>
            <a:ext cx="36000" cy="5724000"/>
          </a:xfrm>
          <a:prstGeom prst="straightConnector1">
            <a:avLst/>
          </a:prstGeom>
          <a:noFill/>
          <a:ln w="38100" cap="flat" cmpd="sng">
            <a:solidFill>
              <a:srgbClr val="0B5394"/>
            </a:solidFill>
            <a:prstDash val="solid"/>
            <a:round/>
            <a:headEnd type="none" w="med" len="med"/>
            <a:tailEnd type="none" w="med" len="med"/>
          </a:ln>
        </p:spPr>
      </p:cxnSp>
      <p:cxnSp>
        <p:nvCxnSpPr>
          <p:cNvPr id="350" name="Google Shape;350;p40"/>
          <p:cNvCxnSpPr/>
          <p:nvPr/>
        </p:nvCxnSpPr>
        <p:spPr>
          <a:xfrm flipH="1">
            <a:off x="1929924" y="8088822"/>
            <a:ext cx="7892400" cy="4200"/>
          </a:xfrm>
          <a:prstGeom prst="straightConnector1">
            <a:avLst/>
          </a:prstGeom>
          <a:noFill/>
          <a:ln w="38100" cap="flat" cmpd="sng">
            <a:solidFill>
              <a:srgbClr val="0B5394"/>
            </a:solidFill>
            <a:prstDash val="solid"/>
            <a:round/>
            <a:headEnd type="none" w="med" len="med"/>
            <a:tailEnd type="none" w="med" len="med"/>
          </a:ln>
        </p:spPr>
      </p:cxnSp>
      <p:sp>
        <p:nvSpPr>
          <p:cNvPr id="351" name="Google Shape;351;p40"/>
          <p:cNvSpPr txBox="1"/>
          <p:nvPr/>
        </p:nvSpPr>
        <p:spPr>
          <a:xfrm>
            <a:off x="685800" y="4968966"/>
            <a:ext cx="13041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Impact</a:t>
            </a:r>
            <a:endParaRPr sz="2000">
              <a:latin typeface="Open Sans"/>
              <a:ea typeface="Open Sans"/>
              <a:cs typeface="Open Sans"/>
              <a:sym typeface="Open Sans"/>
            </a:endParaRPr>
          </a:p>
        </p:txBody>
      </p:sp>
      <p:sp>
        <p:nvSpPr>
          <p:cNvPr id="352" name="Google Shape;352;p40"/>
          <p:cNvSpPr txBox="1"/>
          <p:nvPr/>
        </p:nvSpPr>
        <p:spPr>
          <a:xfrm>
            <a:off x="3310100" y="8088822"/>
            <a:ext cx="5417400" cy="71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Open Sans"/>
                <a:ea typeface="Open Sans"/>
                <a:cs typeface="Open Sans"/>
                <a:sym typeface="Open Sans"/>
              </a:rPr>
              <a:t>Feasibility</a:t>
            </a:r>
            <a:endParaRPr sz="2000">
              <a:latin typeface="Open Sans"/>
              <a:ea typeface="Open Sans"/>
              <a:cs typeface="Open Sans"/>
              <a:sym typeface="Open Sans"/>
            </a:endParaRPr>
          </a:p>
        </p:txBody>
      </p:sp>
      <p:sp>
        <p:nvSpPr>
          <p:cNvPr id="353" name="Google Shape;353;p40"/>
          <p:cNvSpPr txBox="1"/>
          <p:nvPr/>
        </p:nvSpPr>
        <p:spPr>
          <a:xfrm>
            <a:off x="1930066" y="8088822"/>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354" name="Google Shape;354;p40"/>
          <p:cNvSpPr txBox="1"/>
          <p:nvPr/>
        </p:nvSpPr>
        <p:spPr>
          <a:xfrm>
            <a:off x="1217891" y="7280920"/>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355" name="Google Shape;355;p40"/>
          <p:cNvSpPr txBox="1"/>
          <p:nvPr/>
        </p:nvSpPr>
        <p:spPr>
          <a:xfrm>
            <a:off x="9520873" y="8088822"/>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356" name="Google Shape;356;p40"/>
          <p:cNvSpPr txBox="1"/>
          <p:nvPr/>
        </p:nvSpPr>
        <p:spPr>
          <a:xfrm>
            <a:off x="1086173" y="2317947"/>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357" name="Google Shape;357;p40"/>
          <p:cNvSpPr txBox="1"/>
          <p:nvPr/>
        </p:nvSpPr>
        <p:spPr>
          <a:xfrm>
            <a:off x="11332025" y="6492175"/>
            <a:ext cx="4076100" cy="11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Open Sans"/>
                <a:ea typeface="Open Sans"/>
                <a:cs typeface="Open Sans"/>
                <a:sym typeface="Open Sans"/>
              </a:rPr>
              <a:t>Note: You only need to locate two of these onto the grid.</a:t>
            </a:r>
            <a:endParaRPr sz="2200">
              <a:latin typeface="Open Sans"/>
              <a:ea typeface="Open Sans"/>
              <a:cs typeface="Open Sans"/>
              <a:sym typeface="Open Sans"/>
            </a:endParaRPr>
          </a:p>
        </p:txBody>
      </p:sp>
      <p:sp>
        <p:nvSpPr>
          <p:cNvPr id="10" name="Google Shape;135;p18">
            <a:extLst>
              <a:ext uri="{FF2B5EF4-FFF2-40B4-BE49-F238E27FC236}">
                <a16:creationId xmlns:a16="http://schemas.microsoft.com/office/drawing/2014/main" id="{FF082B1F-C2D7-CBF8-6C50-95B452077926}"/>
              </a:ext>
            </a:extLst>
          </p:cNvPr>
          <p:cNvSpPr/>
          <p:nvPr/>
        </p:nvSpPr>
        <p:spPr>
          <a:xfrm>
            <a:off x="9527424" y="2177129"/>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1</a:t>
            </a:r>
            <a:endParaRPr sz="1500">
              <a:solidFill>
                <a:srgbClr val="FFFFFF"/>
              </a:solidFill>
            </a:endParaRPr>
          </a:p>
        </p:txBody>
      </p:sp>
      <p:sp>
        <p:nvSpPr>
          <p:cNvPr id="11" name="Google Shape;136;p18">
            <a:extLst>
              <a:ext uri="{FF2B5EF4-FFF2-40B4-BE49-F238E27FC236}">
                <a16:creationId xmlns:a16="http://schemas.microsoft.com/office/drawing/2014/main" id="{5211E6D8-A88F-9AA7-296A-1748048F587D}"/>
              </a:ext>
            </a:extLst>
          </p:cNvPr>
          <p:cNvSpPr/>
          <p:nvPr/>
        </p:nvSpPr>
        <p:spPr>
          <a:xfrm>
            <a:off x="9568723" y="4745766"/>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2</a:t>
            </a:r>
            <a:endParaRPr sz="1500">
              <a:solidFill>
                <a:srgbClr val="FFFFFF"/>
              </a:solidFill>
            </a:endParaRPr>
          </a:p>
        </p:txBody>
      </p:sp>
      <p:sp>
        <p:nvSpPr>
          <p:cNvPr id="12" name="Google Shape;137;p18">
            <a:extLst>
              <a:ext uri="{FF2B5EF4-FFF2-40B4-BE49-F238E27FC236}">
                <a16:creationId xmlns:a16="http://schemas.microsoft.com/office/drawing/2014/main" id="{94E60A68-56EE-7378-AA54-6677E68EF5A7}"/>
              </a:ext>
            </a:extLst>
          </p:cNvPr>
          <p:cNvSpPr/>
          <p:nvPr/>
        </p:nvSpPr>
        <p:spPr>
          <a:xfrm>
            <a:off x="5756643" y="2163147"/>
            <a:ext cx="589800" cy="578400"/>
          </a:xfrm>
          <a:prstGeom prst="ellipse">
            <a:avLst/>
          </a:prstGeom>
          <a:solidFill>
            <a:schemeClr val="bg1">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3</a:t>
            </a:r>
            <a:endParaRPr sz="1500">
              <a:solidFill>
                <a:srgbClr val="FFFFFF"/>
              </a:solidFill>
            </a:endParaRPr>
          </a:p>
        </p:txBody>
      </p:sp>
      <p:sp>
        <p:nvSpPr>
          <p:cNvPr id="13" name="Google Shape;138;p18">
            <a:extLst>
              <a:ext uri="{FF2B5EF4-FFF2-40B4-BE49-F238E27FC236}">
                <a16:creationId xmlns:a16="http://schemas.microsoft.com/office/drawing/2014/main" id="{E3536A8E-A9EF-ADC7-56CA-1888409D6B33}"/>
              </a:ext>
            </a:extLst>
          </p:cNvPr>
          <p:cNvSpPr/>
          <p:nvPr/>
        </p:nvSpPr>
        <p:spPr>
          <a:xfrm>
            <a:off x="5706072" y="4745766"/>
            <a:ext cx="589800" cy="578400"/>
          </a:xfrm>
          <a:prstGeom prst="ellipse">
            <a:avLst/>
          </a:prstGeom>
          <a:solidFill>
            <a:schemeClr val="bg1">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4</a:t>
            </a:r>
            <a:endParaRPr sz="1500" dirty="0">
              <a:solidFill>
                <a:srgbClr val="FFFFFF"/>
              </a:solidFill>
            </a:endParaRPr>
          </a:p>
        </p:txBody>
      </p:sp>
      <p:sp>
        <p:nvSpPr>
          <p:cNvPr id="14" name="Google Shape;135;p18">
            <a:extLst>
              <a:ext uri="{FF2B5EF4-FFF2-40B4-BE49-F238E27FC236}">
                <a16:creationId xmlns:a16="http://schemas.microsoft.com/office/drawing/2014/main" id="{FF670759-4C17-D05B-78A8-E07E8EC56FBE}"/>
              </a:ext>
            </a:extLst>
          </p:cNvPr>
          <p:cNvSpPr/>
          <p:nvPr/>
        </p:nvSpPr>
        <p:spPr>
          <a:xfrm>
            <a:off x="11536433" y="2771896"/>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1</a:t>
            </a:r>
            <a:endParaRPr sz="1500">
              <a:solidFill>
                <a:srgbClr val="FFFFFF"/>
              </a:solidFill>
            </a:endParaRPr>
          </a:p>
        </p:txBody>
      </p:sp>
      <p:sp>
        <p:nvSpPr>
          <p:cNvPr id="15" name="Google Shape;136;p18">
            <a:extLst>
              <a:ext uri="{FF2B5EF4-FFF2-40B4-BE49-F238E27FC236}">
                <a16:creationId xmlns:a16="http://schemas.microsoft.com/office/drawing/2014/main" id="{FFE5EDF1-B1A4-04BA-1ECA-9556188E7270}"/>
              </a:ext>
            </a:extLst>
          </p:cNvPr>
          <p:cNvSpPr/>
          <p:nvPr/>
        </p:nvSpPr>
        <p:spPr>
          <a:xfrm>
            <a:off x="11536433" y="3410986"/>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2</a:t>
            </a:r>
            <a:endParaRPr sz="1500">
              <a:solidFill>
                <a:srgbClr val="FFFFFF"/>
              </a:solidFill>
            </a:endParaRPr>
          </a:p>
        </p:txBody>
      </p:sp>
      <p:sp>
        <p:nvSpPr>
          <p:cNvPr id="16" name="Google Shape;137;p18">
            <a:extLst>
              <a:ext uri="{FF2B5EF4-FFF2-40B4-BE49-F238E27FC236}">
                <a16:creationId xmlns:a16="http://schemas.microsoft.com/office/drawing/2014/main" id="{171A51CE-878B-F718-EF19-D8950B03D72B}"/>
              </a:ext>
            </a:extLst>
          </p:cNvPr>
          <p:cNvSpPr/>
          <p:nvPr/>
        </p:nvSpPr>
        <p:spPr>
          <a:xfrm>
            <a:off x="11536433" y="4066443"/>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3</a:t>
            </a:r>
            <a:endParaRPr sz="1500">
              <a:solidFill>
                <a:srgbClr val="FFFFFF"/>
              </a:solidFill>
            </a:endParaRPr>
          </a:p>
        </p:txBody>
      </p:sp>
      <p:sp>
        <p:nvSpPr>
          <p:cNvPr id="17" name="Google Shape;138;p18">
            <a:extLst>
              <a:ext uri="{FF2B5EF4-FFF2-40B4-BE49-F238E27FC236}">
                <a16:creationId xmlns:a16="http://schemas.microsoft.com/office/drawing/2014/main" id="{91F6F2DD-1B94-2304-BBA5-C139EC8CD589}"/>
              </a:ext>
            </a:extLst>
          </p:cNvPr>
          <p:cNvSpPr/>
          <p:nvPr/>
        </p:nvSpPr>
        <p:spPr>
          <a:xfrm>
            <a:off x="11536433" y="4721901"/>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4</a:t>
            </a:r>
            <a:endParaRPr sz="1500">
              <a:solidFill>
                <a:srgbClr val="FFFFFF"/>
              </a:solidFill>
            </a:endParaRPr>
          </a:p>
        </p:txBody>
      </p:sp>
      <p:sp>
        <p:nvSpPr>
          <p:cNvPr id="18" name="Google Shape;139;p18">
            <a:extLst>
              <a:ext uri="{FF2B5EF4-FFF2-40B4-BE49-F238E27FC236}">
                <a16:creationId xmlns:a16="http://schemas.microsoft.com/office/drawing/2014/main" id="{97B39550-8785-D6F5-692F-E483F8164394}"/>
              </a:ext>
            </a:extLst>
          </p:cNvPr>
          <p:cNvSpPr txBox="1"/>
          <p:nvPr/>
        </p:nvSpPr>
        <p:spPr>
          <a:xfrm>
            <a:off x="12126194" y="2755529"/>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4285F4"/>
                </a:solidFill>
                <a:latin typeface="Open Sans"/>
                <a:ea typeface="Open Sans"/>
                <a:cs typeface="Open Sans"/>
                <a:sym typeface="Open Sans"/>
              </a:rPr>
              <a:t>UC1: &lt;</a:t>
            </a:r>
            <a:r>
              <a:rPr lang="en-US" sz="2000" dirty="0">
                <a:solidFill>
                  <a:srgbClr val="4285F4"/>
                </a:solidFill>
                <a:latin typeface="Open Sans"/>
                <a:ea typeface="Open Sans"/>
                <a:cs typeface="Open Sans"/>
                <a:sym typeface="Open Sans"/>
              </a:rPr>
              <a:t>Predictive Maintenance</a:t>
            </a:r>
            <a:r>
              <a:rPr lang="en" sz="2000" dirty="0">
                <a:solidFill>
                  <a:srgbClr val="4285F4"/>
                </a:solidFill>
                <a:latin typeface="Open Sans"/>
                <a:ea typeface="Open Sans"/>
                <a:cs typeface="Open Sans"/>
                <a:sym typeface="Open Sans"/>
              </a:rPr>
              <a:t>&gt;</a:t>
            </a:r>
            <a:endParaRPr sz="2000" dirty="0">
              <a:solidFill>
                <a:srgbClr val="4285F4"/>
              </a:solidFill>
              <a:latin typeface="Open Sans"/>
              <a:ea typeface="Open Sans"/>
              <a:cs typeface="Open Sans"/>
              <a:sym typeface="Open Sans"/>
            </a:endParaRPr>
          </a:p>
        </p:txBody>
      </p:sp>
      <p:sp>
        <p:nvSpPr>
          <p:cNvPr id="19" name="Google Shape;140;p18">
            <a:extLst>
              <a:ext uri="{FF2B5EF4-FFF2-40B4-BE49-F238E27FC236}">
                <a16:creationId xmlns:a16="http://schemas.microsoft.com/office/drawing/2014/main" id="{1E68E8FA-DF0F-95EB-8852-FEAEDE6294BE}"/>
              </a:ext>
            </a:extLst>
          </p:cNvPr>
          <p:cNvSpPr txBox="1"/>
          <p:nvPr/>
        </p:nvSpPr>
        <p:spPr>
          <a:xfrm>
            <a:off x="12126194" y="3402817"/>
            <a:ext cx="4946232"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4285F4"/>
                </a:solidFill>
                <a:latin typeface="Open Sans"/>
                <a:ea typeface="Open Sans"/>
                <a:cs typeface="Open Sans"/>
                <a:sym typeface="Open Sans"/>
              </a:rPr>
              <a:t>UC2: &lt;</a:t>
            </a:r>
            <a:r>
              <a:rPr lang="en-US" sz="2000" dirty="0">
                <a:solidFill>
                  <a:srgbClr val="4285F4"/>
                </a:solidFill>
                <a:latin typeface="Open Sans"/>
                <a:ea typeface="Open Sans"/>
                <a:cs typeface="Open Sans"/>
                <a:sym typeface="Open Sans"/>
              </a:rPr>
              <a:t>Customer Churn Prediction</a:t>
            </a:r>
            <a:r>
              <a:rPr lang="en" sz="2000" dirty="0">
                <a:solidFill>
                  <a:srgbClr val="4285F4"/>
                </a:solidFill>
                <a:latin typeface="Open Sans"/>
                <a:ea typeface="Open Sans"/>
                <a:cs typeface="Open Sans"/>
                <a:sym typeface="Open Sans"/>
              </a:rPr>
              <a:t>&gt;</a:t>
            </a:r>
            <a:endParaRPr sz="2000" dirty="0">
              <a:solidFill>
                <a:srgbClr val="4285F4"/>
              </a:solidFill>
              <a:latin typeface="Open Sans"/>
              <a:ea typeface="Open Sans"/>
              <a:cs typeface="Open Sans"/>
              <a:sym typeface="Open Sans"/>
            </a:endParaRPr>
          </a:p>
        </p:txBody>
      </p:sp>
      <p:sp>
        <p:nvSpPr>
          <p:cNvPr id="20" name="Google Shape;141;p18">
            <a:extLst>
              <a:ext uri="{FF2B5EF4-FFF2-40B4-BE49-F238E27FC236}">
                <a16:creationId xmlns:a16="http://schemas.microsoft.com/office/drawing/2014/main" id="{D27B9D53-597E-770D-BC8A-5CEA1B7B86E4}"/>
              </a:ext>
            </a:extLst>
          </p:cNvPr>
          <p:cNvSpPr txBox="1"/>
          <p:nvPr/>
        </p:nvSpPr>
        <p:spPr>
          <a:xfrm>
            <a:off x="12126194" y="4050104"/>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4285F4"/>
                </a:solidFill>
                <a:latin typeface="Open Sans"/>
                <a:ea typeface="Open Sans"/>
                <a:cs typeface="Open Sans"/>
                <a:sym typeface="Open Sans"/>
              </a:rPr>
              <a:t>UC3: &lt;</a:t>
            </a:r>
            <a:r>
              <a:rPr lang="en-US" sz="2000" dirty="0">
                <a:solidFill>
                  <a:srgbClr val="4285F4"/>
                </a:solidFill>
                <a:latin typeface="Open Sans"/>
                <a:ea typeface="Open Sans"/>
                <a:cs typeface="Open Sans"/>
                <a:sym typeface="Open Sans"/>
              </a:rPr>
              <a:t>Supply Chain Optimization</a:t>
            </a:r>
            <a:r>
              <a:rPr lang="en" sz="2000" dirty="0">
                <a:solidFill>
                  <a:srgbClr val="4285F4"/>
                </a:solidFill>
                <a:latin typeface="Open Sans"/>
                <a:ea typeface="Open Sans"/>
                <a:cs typeface="Open Sans"/>
                <a:sym typeface="Open Sans"/>
              </a:rPr>
              <a:t>&gt;</a:t>
            </a:r>
            <a:endParaRPr sz="2000" dirty="0">
              <a:solidFill>
                <a:srgbClr val="4285F4"/>
              </a:solidFill>
              <a:latin typeface="Open Sans"/>
              <a:ea typeface="Open Sans"/>
              <a:cs typeface="Open Sans"/>
              <a:sym typeface="Open Sans"/>
            </a:endParaRPr>
          </a:p>
        </p:txBody>
      </p:sp>
      <p:sp>
        <p:nvSpPr>
          <p:cNvPr id="21" name="Google Shape;142;p18">
            <a:extLst>
              <a:ext uri="{FF2B5EF4-FFF2-40B4-BE49-F238E27FC236}">
                <a16:creationId xmlns:a16="http://schemas.microsoft.com/office/drawing/2014/main" id="{71882483-7810-AE75-6D7D-155CACE400C9}"/>
              </a:ext>
            </a:extLst>
          </p:cNvPr>
          <p:cNvSpPr txBox="1"/>
          <p:nvPr/>
        </p:nvSpPr>
        <p:spPr>
          <a:xfrm>
            <a:off x="12126194" y="4697392"/>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4285F4"/>
                </a:solidFill>
                <a:latin typeface="Open Sans"/>
                <a:ea typeface="Open Sans"/>
                <a:cs typeface="Open Sans"/>
                <a:sym typeface="Open Sans"/>
              </a:rPr>
              <a:t>UC4: &lt;</a:t>
            </a:r>
            <a:r>
              <a:rPr lang="en-US" sz="2000" dirty="0">
                <a:solidFill>
                  <a:srgbClr val="4285F4"/>
                </a:solidFill>
                <a:latin typeface="Open Sans"/>
                <a:ea typeface="Open Sans"/>
                <a:cs typeface="Open Sans"/>
                <a:sym typeface="Open Sans"/>
              </a:rPr>
              <a:t>Fraud Detection</a:t>
            </a:r>
            <a:r>
              <a:rPr lang="en" sz="2000" dirty="0">
                <a:solidFill>
                  <a:srgbClr val="4285F4"/>
                </a:solidFill>
                <a:latin typeface="Open Sans"/>
                <a:ea typeface="Open Sans"/>
                <a:cs typeface="Open Sans"/>
                <a:sym typeface="Open Sans"/>
              </a:rPr>
              <a:t>&gt;</a:t>
            </a:r>
            <a:endParaRPr sz="2000" dirty="0">
              <a:solidFill>
                <a:srgbClr val="4285F4"/>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1"/>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body" idx="1"/>
          </p:nvPr>
        </p:nvSpPr>
        <p:spPr>
          <a:xfrm>
            <a:off x="11942800" y="2324700"/>
            <a:ext cx="5301300" cy="539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t>DIRECTIONS: For each of your use cases, review your answers to the 5V questions in Step 2A, and the operations you chose in Step 2B. </a:t>
            </a:r>
            <a:endParaRPr sz="2400" dirty="0"/>
          </a:p>
          <a:p>
            <a:pPr marL="0" lvl="0" indent="0" algn="l" rtl="0">
              <a:spcBef>
                <a:spcPts val="1600"/>
              </a:spcBef>
              <a:spcAft>
                <a:spcPts val="0"/>
              </a:spcAft>
              <a:buNone/>
            </a:pPr>
            <a:r>
              <a:rPr lang="en" sz="2400" dirty="0"/>
              <a:t>Then on the grid </a:t>
            </a:r>
            <a:r>
              <a:rPr lang="en" sz="2400" b="1" dirty="0"/>
              <a:t>on the next slide</a:t>
            </a:r>
            <a:r>
              <a:rPr lang="en" sz="2400" dirty="0"/>
              <a:t>, not this slide, move each blue use case icon to a place indicating how you see this use case’s impact and feasibility.</a:t>
            </a:r>
            <a:endParaRPr sz="2400" dirty="0"/>
          </a:p>
          <a:p>
            <a:pPr marL="0" lvl="0" indent="0" algn="l" rtl="0">
              <a:spcBef>
                <a:spcPts val="1600"/>
              </a:spcBef>
              <a:spcAft>
                <a:spcPts val="1600"/>
              </a:spcAft>
              <a:buNone/>
            </a:pPr>
            <a:r>
              <a:rPr lang="en" sz="2400" dirty="0"/>
              <a:t>(Recall that the upper right quadrant is usually the most desirable, as it indicates we expect higher feasibility and greater impact.)</a:t>
            </a:r>
            <a:endParaRPr sz="2400" dirty="0"/>
          </a:p>
        </p:txBody>
      </p:sp>
      <p:sp>
        <p:nvSpPr>
          <p:cNvPr id="126" name="Google Shape;126;p17"/>
          <p:cNvSpPr txBox="1">
            <a:spLocks noGrp="1"/>
          </p:cNvSpPr>
          <p:nvPr>
            <p:ph type="subTitle" idx="2"/>
          </p:nvPr>
        </p:nvSpPr>
        <p:spPr>
          <a:xfrm>
            <a:off x="11982150" y="1272900"/>
            <a:ext cx="5301300" cy="671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200" dirty="0"/>
              <a:t>First Prioritization Grid</a:t>
            </a:r>
            <a:endParaRPr sz="3200" dirty="0"/>
          </a:p>
        </p:txBody>
      </p:sp>
      <p:sp>
        <p:nvSpPr>
          <p:cNvPr id="127" name="Google Shape;127;p17"/>
          <p:cNvSpPr txBox="1"/>
          <p:nvPr/>
        </p:nvSpPr>
        <p:spPr>
          <a:xfrm>
            <a:off x="1262374" y="6539454"/>
            <a:ext cx="10244400" cy="17550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Clr>
                <a:srgbClr val="424242"/>
              </a:buClr>
              <a:buSzPts val="3000"/>
              <a:buFont typeface="Open Sans"/>
              <a:buChar char="-"/>
            </a:pPr>
            <a:r>
              <a:rPr lang="en" sz="3000" i="1" dirty="0">
                <a:solidFill>
                  <a:srgbClr val="424242"/>
                </a:solidFill>
                <a:latin typeface="Open Sans"/>
                <a:ea typeface="Open Sans"/>
                <a:cs typeface="Open Sans"/>
                <a:sym typeface="Open Sans"/>
              </a:rPr>
              <a:t>Drag and drop icons           for each use case</a:t>
            </a:r>
            <a:endParaRPr sz="3000" i="1" dirty="0">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3000" i="1" dirty="0">
              <a:solidFill>
                <a:srgbClr val="980000"/>
              </a:solidFill>
              <a:latin typeface="Open Sans"/>
              <a:ea typeface="Open Sans"/>
              <a:cs typeface="Open Sans"/>
              <a:sym typeface="Open Sans"/>
            </a:endParaRPr>
          </a:p>
          <a:p>
            <a:pPr marL="457200" lvl="0" indent="-419100" algn="l" rtl="0">
              <a:lnSpc>
                <a:spcPct val="115000"/>
              </a:lnSpc>
              <a:spcBef>
                <a:spcPts val="0"/>
              </a:spcBef>
              <a:spcAft>
                <a:spcPts val="0"/>
              </a:spcAft>
              <a:buClr>
                <a:srgbClr val="424242"/>
              </a:buClr>
              <a:buSzPts val="3000"/>
              <a:buFont typeface="Open Sans"/>
              <a:buChar char="-"/>
            </a:pPr>
            <a:r>
              <a:rPr lang="en" sz="3000" i="1" dirty="0">
                <a:solidFill>
                  <a:srgbClr val="424242"/>
                </a:solidFill>
                <a:latin typeface="Open Sans"/>
                <a:ea typeface="Open Sans"/>
                <a:cs typeface="Open Sans"/>
                <a:sym typeface="Open Sans"/>
              </a:rPr>
              <a:t>Remember to think about both axes!</a:t>
            </a:r>
            <a:endParaRPr sz="3000" i="1" dirty="0">
              <a:solidFill>
                <a:srgbClr val="424242"/>
              </a:solidFill>
              <a:latin typeface="Open Sans"/>
              <a:ea typeface="Open Sans"/>
              <a:cs typeface="Open Sans"/>
              <a:sym typeface="Open Sans"/>
            </a:endParaRPr>
          </a:p>
        </p:txBody>
      </p:sp>
      <p:pic>
        <p:nvPicPr>
          <p:cNvPr id="128" name="Google Shape;128;p17"/>
          <p:cNvPicPr preferRelativeResize="0"/>
          <p:nvPr/>
        </p:nvPicPr>
        <p:blipFill>
          <a:blip r:embed="rId3">
            <a:alphaModFix/>
          </a:blip>
          <a:stretch>
            <a:fillRect/>
          </a:stretch>
        </p:blipFill>
        <p:spPr>
          <a:xfrm>
            <a:off x="468526" y="762000"/>
            <a:ext cx="10866047" cy="4949508"/>
          </a:xfrm>
          <a:prstGeom prst="rect">
            <a:avLst/>
          </a:prstGeom>
          <a:noFill/>
          <a:ln>
            <a:noFill/>
          </a:ln>
        </p:spPr>
      </p:pic>
      <p:sp>
        <p:nvSpPr>
          <p:cNvPr id="129" name="Google Shape;129;p17"/>
          <p:cNvSpPr/>
          <p:nvPr/>
        </p:nvSpPr>
        <p:spPr>
          <a:xfrm>
            <a:off x="5360999" y="6539451"/>
            <a:ext cx="777300" cy="671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700">
                <a:solidFill>
                  <a:srgbClr val="FFFFFF"/>
                </a:solidFill>
              </a:rPr>
              <a:t>UC</a:t>
            </a:r>
            <a:br>
              <a:rPr lang="en" sz="1700">
                <a:solidFill>
                  <a:srgbClr val="FFFFFF"/>
                </a:solidFill>
              </a:rPr>
            </a:br>
            <a:r>
              <a:rPr lang="en" sz="1700">
                <a:solidFill>
                  <a:srgbClr val="FFFFFF"/>
                </a:solidFill>
              </a:rPr>
              <a:t>2</a:t>
            </a:r>
            <a:endParaRPr sz="17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a:latin typeface="Open Sans"/>
                <a:ea typeface="Open Sans"/>
                <a:cs typeface="Open Sans"/>
                <a:sym typeface="Open Sans"/>
              </a:rPr>
              <a:t>First Prioritization Grid</a:t>
            </a:r>
            <a:endParaRPr sz="5000">
              <a:latin typeface="Open Sans"/>
              <a:ea typeface="Open Sans"/>
              <a:cs typeface="Open Sans"/>
              <a:sym typeface="Open Sans"/>
            </a:endParaRPr>
          </a:p>
          <a:p>
            <a:pPr marL="0" lvl="0" indent="0" algn="l" rtl="0">
              <a:spcBef>
                <a:spcPts val="0"/>
              </a:spcBef>
              <a:spcAft>
                <a:spcPts val="0"/>
              </a:spcAft>
              <a:buNone/>
            </a:pPr>
            <a:r>
              <a:rPr lang="en" sz="5000">
                <a:latin typeface="Open Sans"/>
                <a:ea typeface="Open Sans"/>
                <a:cs typeface="Open Sans"/>
                <a:sym typeface="Open Sans"/>
              </a:rPr>
              <a:t>(Follow directions on previous slide)</a:t>
            </a:r>
            <a:endParaRPr sz="5000"/>
          </a:p>
        </p:txBody>
      </p:sp>
      <p:sp>
        <p:nvSpPr>
          <p:cNvPr id="135" name="Google Shape;135;p18"/>
          <p:cNvSpPr/>
          <p:nvPr/>
        </p:nvSpPr>
        <p:spPr>
          <a:xfrm>
            <a:off x="11332037" y="327209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1</a:t>
            </a:r>
            <a:endParaRPr sz="1500">
              <a:solidFill>
                <a:srgbClr val="FFFFFF"/>
              </a:solidFill>
            </a:endParaRPr>
          </a:p>
        </p:txBody>
      </p:sp>
      <p:sp>
        <p:nvSpPr>
          <p:cNvPr id="136" name="Google Shape;136;p18"/>
          <p:cNvSpPr/>
          <p:nvPr/>
        </p:nvSpPr>
        <p:spPr>
          <a:xfrm>
            <a:off x="11332037" y="3911184"/>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2</a:t>
            </a:r>
            <a:endParaRPr sz="1500">
              <a:solidFill>
                <a:srgbClr val="FFFFFF"/>
              </a:solidFill>
            </a:endParaRPr>
          </a:p>
        </p:txBody>
      </p:sp>
      <p:sp>
        <p:nvSpPr>
          <p:cNvPr id="137" name="Google Shape;137;p18"/>
          <p:cNvSpPr/>
          <p:nvPr/>
        </p:nvSpPr>
        <p:spPr>
          <a:xfrm>
            <a:off x="11332037" y="4566641"/>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3</a:t>
            </a:r>
            <a:endParaRPr sz="1500">
              <a:solidFill>
                <a:srgbClr val="FFFFFF"/>
              </a:solidFill>
            </a:endParaRPr>
          </a:p>
        </p:txBody>
      </p:sp>
      <p:sp>
        <p:nvSpPr>
          <p:cNvPr id="138" name="Google Shape;138;p18"/>
          <p:cNvSpPr/>
          <p:nvPr/>
        </p:nvSpPr>
        <p:spPr>
          <a:xfrm>
            <a:off x="11332037" y="5222099"/>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4</a:t>
            </a:r>
            <a:endParaRPr sz="1500">
              <a:solidFill>
                <a:srgbClr val="FFFFFF"/>
              </a:solidFill>
            </a:endParaRPr>
          </a:p>
        </p:txBody>
      </p:sp>
      <p:sp>
        <p:nvSpPr>
          <p:cNvPr id="139" name="Google Shape;139;p18"/>
          <p:cNvSpPr txBox="1"/>
          <p:nvPr/>
        </p:nvSpPr>
        <p:spPr>
          <a:xfrm>
            <a:off x="11921798" y="3255727"/>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4285F4"/>
                </a:solidFill>
                <a:latin typeface="Open Sans"/>
                <a:ea typeface="Open Sans"/>
                <a:cs typeface="Open Sans"/>
                <a:sym typeface="Open Sans"/>
              </a:rPr>
              <a:t>UC1: &lt;</a:t>
            </a:r>
            <a:r>
              <a:rPr lang="en-US" sz="2000" dirty="0">
                <a:solidFill>
                  <a:srgbClr val="4285F4"/>
                </a:solidFill>
                <a:latin typeface="Open Sans"/>
                <a:ea typeface="Open Sans"/>
                <a:cs typeface="Open Sans"/>
                <a:sym typeface="Open Sans"/>
              </a:rPr>
              <a:t>Predictive Maintenance</a:t>
            </a:r>
            <a:r>
              <a:rPr lang="en" sz="2000" dirty="0">
                <a:solidFill>
                  <a:srgbClr val="4285F4"/>
                </a:solidFill>
                <a:latin typeface="Open Sans"/>
                <a:ea typeface="Open Sans"/>
                <a:cs typeface="Open Sans"/>
                <a:sym typeface="Open Sans"/>
              </a:rPr>
              <a:t>&gt;</a:t>
            </a:r>
            <a:endParaRPr sz="2000" dirty="0">
              <a:solidFill>
                <a:srgbClr val="4285F4"/>
              </a:solidFill>
              <a:latin typeface="Open Sans"/>
              <a:ea typeface="Open Sans"/>
              <a:cs typeface="Open Sans"/>
              <a:sym typeface="Open Sans"/>
            </a:endParaRPr>
          </a:p>
        </p:txBody>
      </p:sp>
      <p:sp>
        <p:nvSpPr>
          <p:cNvPr id="140" name="Google Shape;140;p18"/>
          <p:cNvSpPr txBox="1"/>
          <p:nvPr/>
        </p:nvSpPr>
        <p:spPr>
          <a:xfrm>
            <a:off x="11921798" y="3903015"/>
            <a:ext cx="4946232"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4285F4"/>
                </a:solidFill>
                <a:latin typeface="Open Sans"/>
                <a:ea typeface="Open Sans"/>
                <a:cs typeface="Open Sans"/>
                <a:sym typeface="Open Sans"/>
              </a:rPr>
              <a:t>UC2: &lt;</a:t>
            </a:r>
            <a:r>
              <a:rPr lang="en-US" sz="2000" dirty="0">
                <a:solidFill>
                  <a:srgbClr val="4285F4"/>
                </a:solidFill>
                <a:latin typeface="Open Sans"/>
                <a:ea typeface="Open Sans"/>
                <a:cs typeface="Open Sans"/>
                <a:sym typeface="Open Sans"/>
              </a:rPr>
              <a:t>Customer Churn Prediction</a:t>
            </a:r>
            <a:r>
              <a:rPr lang="en" sz="2000" dirty="0">
                <a:solidFill>
                  <a:srgbClr val="4285F4"/>
                </a:solidFill>
                <a:latin typeface="Open Sans"/>
                <a:ea typeface="Open Sans"/>
                <a:cs typeface="Open Sans"/>
                <a:sym typeface="Open Sans"/>
              </a:rPr>
              <a:t>&gt;</a:t>
            </a:r>
            <a:endParaRPr sz="2000" dirty="0">
              <a:solidFill>
                <a:srgbClr val="4285F4"/>
              </a:solidFill>
              <a:latin typeface="Open Sans"/>
              <a:ea typeface="Open Sans"/>
              <a:cs typeface="Open Sans"/>
              <a:sym typeface="Open Sans"/>
            </a:endParaRPr>
          </a:p>
        </p:txBody>
      </p:sp>
      <p:sp>
        <p:nvSpPr>
          <p:cNvPr id="141" name="Google Shape;141;p18"/>
          <p:cNvSpPr txBox="1"/>
          <p:nvPr/>
        </p:nvSpPr>
        <p:spPr>
          <a:xfrm>
            <a:off x="11921798" y="4550302"/>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4285F4"/>
                </a:solidFill>
                <a:latin typeface="Open Sans"/>
                <a:ea typeface="Open Sans"/>
                <a:cs typeface="Open Sans"/>
                <a:sym typeface="Open Sans"/>
              </a:rPr>
              <a:t>UC3: &lt;</a:t>
            </a:r>
            <a:r>
              <a:rPr lang="en-US" sz="2000" dirty="0">
                <a:solidFill>
                  <a:srgbClr val="4285F4"/>
                </a:solidFill>
                <a:latin typeface="Open Sans"/>
                <a:ea typeface="Open Sans"/>
                <a:cs typeface="Open Sans"/>
                <a:sym typeface="Open Sans"/>
              </a:rPr>
              <a:t>Supply Chain Optimization</a:t>
            </a:r>
            <a:r>
              <a:rPr lang="en" sz="2000" dirty="0">
                <a:solidFill>
                  <a:srgbClr val="4285F4"/>
                </a:solidFill>
                <a:latin typeface="Open Sans"/>
                <a:ea typeface="Open Sans"/>
                <a:cs typeface="Open Sans"/>
                <a:sym typeface="Open Sans"/>
              </a:rPr>
              <a:t>&gt;</a:t>
            </a:r>
            <a:endParaRPr sz="2000" dirty="0">
              <a:solidFill>
                <a:srgbClr val="4285F4"/>
              </a:solidFill>
              <a:latin typeface="Open Sans"/>
              <a:ea typeface="Open Sans"/>
              <a:cs typeface="Open Sans"/>
              <a:sym typeface="Open Sans"/>
            </a:endParaRPr>
          </a:p>
        </p:txBody>
      </p:sp>
      <p:sp>
        <p:nvSpPr>
          <p:cNvPr id="142" name="Google Shape;142;p18"/>
          <p:cNvSpPr txBox="1"/>
          <p:nvPr/>
        </p:nvSpPr>
        <p:spPr>
          <a:xfrm>
            <a:off x="11921798" y="5197590"/>
            <a:ext cx="42450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4285F4"/>
                </a:solidFill>
                <a:latin typeface="Open Sans"/>
                <a:ea typeface="Open Sans"/>
                <a:cs typeface="Open Sans"/>
                <a:sym typeface="Open Sans"/>
              </a:rPr>
              <a:t>UC4: &lt;</a:t>
            </a:r>
            <a:r>
              <a:rPr lang="en-US" sz="2000" dirty="0">
                <a:solidFill>
                  <a:srgbClr val="4285F4"/>
                </a:solidFill>
                <a:latin typeface="Open Sans"/>
                <a:ea typeface="Open Sans"/>
                <a:cs typeface="Open Sans"/>
                <a:sym typeface="Open Sans"/>
              </a:rPr>
              <a:t>Fraud Detection</a:t>
            </a:r>
            <a:r>
              <a:rPr lang="en" sz="2000" dirty="0">
                <a:solidFill>
                  <a:srgbClr val="4285F4"/>
                </a:solidFill>
                <a:latin typeface="Open Sans"/>
                <a:ea typeface="Open Sans"/>
                <a:cs typeface="Open Sans"/>
                <a:sym typeface="Open Sans"/>
              </a:rPr>
              <a:t>&gt;</a:t>
            </a:r>
            <a:endParaRPr sz="2000" dirty="0">
              <a:solidFill>
                <a:srgbClr val="4285F4"/>
              </a:solidFill>
              <a:latin typeface="Open Sans"/>
              <a:ea typeface="Open Sans"/>
              <a:cs typeface="Open Sans"/>
              <a:sym typeface="Open Sans"/>
            </a:endParaRPr>
          </a:p>
        </p:txBody>
      </p:sp>
      <p:cxnSp>
        <p:nvCxnSpPr>
          <p:cNvPr id="143" name="Google Shape;143;p18"/>
          <p:cNvCxnSpPr/>
          <p:nvPr/>
        </p:nvCxnSpPr>
        <p:spPr>
          <a:xfrm flipH="1">
            <a:off x="5952695" y="2466329"/>
            <a:ext cx="13200" cy="5502600"/>
          </a:xfrm>
          <a:prstGeom prst="straightConnector1">
            <a:avLst/>
          </a:prstGeom>
          <a:noFill/>
          <a:ln w="38100" cap="flat" cmpd="sng">
            <a:solidFill>
              <a:srgbClr val="666666"/>
            </a:solidFill>
            <a:prstDash val="dash"/>
            <a:round/>
            <a:headEnd type="none" w="med" len="med"/>
            <a:tailEnd type="none" w="med" len="med"/>
          </a:ln>
        </p:spPr>
      </p:cxnSp>
      <p:cxnSp>
        <p:nvCxnSpPr>
          <p:cNvPr id="144" name="Google Shape;144;p18"/>
          <p:cNvCxnSpPr/>
          <p:nvPr/>
        </p:nvCxnSpPr>
        <p:spPr>
          <a:xfrm>
            <a:off x="1980877" y="5234905"/>
            <a:ext cx="7967700" cy="18600"/>
          </a:xfrm>
          <a:prstGeom prst="straightConnector1">
            <a:avLst/>
          </a:prstGeom>
          <a:noFill/>
          <a:ln w="38100" cap="flat" cmpd="sng">
            <a:solidFill>
              <a:srgbClr val="666666"/>
            </a:solidFill>
            <a:prstDash val="dash"/>
            <a:round/>
            <a:headEnd type="none" w="med" len="med"/>
            <a:tailEnd type="none" w="med" len="med"/>
          </a:ln>
        </p:spPr>
      </p:cxnSp>
      <p:cxnSp>
        <p:nvCxnSpPr>
          <p:cNvPr id="145" name="Google Shape;145;p18"/>
          <p:cNvCxnSpPr/>
          <p:nvPr/>
        </p:nvCxnSpPr>
        <p:spPr>
          <a:xfrm>
            <a:off x="1868271" y="2394150"/>
            <a:ext cx="36000" cy="5724000"/>
          </a:xfrm>
          <a:prstGeom prst="straightConnector1">
            <a:avLst/>
          </a:prstGeom>
          <a:noFill/>
          <a:ln w="38100" cap="flat" cmpd="sng">
            <a:solidFill>
              <a:srgbClr val="0B5394"/>
            </a:solidFill>
            <a:prstDash val="solid"/>
            <a:round/>
            <a:headEnd type="none" w="med" len="med"/>
            <a:tailEnd type="none" w="med" len="med"/>
          </a:ln>
        </p:spPr>
      </p:cxnSp>
      <p:cxnSp>
        <p:nvCxnSpPr>
          <p:cNvPr id="146" name="Google Shape;146;p18"/>
          <p:cNvCxnSpPr/>
          <p:nvPr/>
        </p:nvCxnSpPr>
        <p:spPr>
          <a:xfrm flipH="1">
            <a:off x="1929924" y="8088822"/>
            <a:ext cx="7892400" cy="4200"/>
          </a:xfrm>
          <a:prstGeom prst="straightConnector1">
            <a:avLst/>
          </a:prstGeom>
          <a:noFill/>
          <a:ln w="38100" cap="flat" cmpd="sng">
            <a:solidFill>
              <a:srgbClr val="0B5394"/>
            </a:solidFill>
            <a:prstDash val="solid"/>
            <a:round/>
            <a:headEnd type="none" w="med" len="med"/>
            <a:tailEnd type="none" w="med" len="med"/>
          </a:ln>
        </p:spPr>
      </p:cxnSp>
      <p:sp>
        <p:nvSpPr>
          <p:cNvPr id="147" name="Google Shape;147;p18"/>
          <p:cNvSpPr txBox="1"/>
          <p:nvPr/>
        </p:nvSpPr>
        <p:spPr>
          <a:xfrm>
            <a:off x="685800" y="4968966"/>
            <a:ext cx="13041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Impact</a:t>
            </a:r>
            <a:endParaRPr sz="2000">
              <a:latin typeface="Open Sans"/>
              <a:ea typeface="Open Sans"/>
              <a:cs typeface="Open Sans"/>
              <a:sym typeface="Open Sans"/>
            </a:endParaRPr>
          </a:p>
        </p:txBody>
      </p:sp>
      <p:sp>
        <p:nvSpPr>
          <p:cNvPr id="148" name="Google Shape;148;p18"/>
          <p:cNvSpPr txBox="1"/>
          <p:nvPr/>
        </p:nvSpPr>
        <p:spPr>
          <a:xfrm>
            <a:off x="3310100" y="8088822"/>
            <a:ext cx="5417400" cy="71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Open Sans"/>
                <a:ea typeface="Open Sans"/>
                <a:cs typeface="Open Sans"/>
                <a:sym typeface="Open Sans"/>
              </a:rPr>
              <a:t>Feasibility</a:t>
            </a:r>
            <a:endParaRPr sz="2000">
              <a:latin typeface="Open Sans"/>
              <a:ea typeface="Open Sans"/>
              <a:cs typeface="Open Sans"/>
              <a:sym typeface="Open Sans"/>
            </a:endParaRPr>
          </a:p>
        </p:txBody>
      </p:sp>
      <p:sp>
        <p:nvSpPr>
          <p:cNvPr id="149" name="Google Shape;149;p18"/>
          <p:cNvSpPr txBox="1"/>
          <p:nvPr/>
        </p:nvSpPr>
        <p:spPr>
          <a:xfrm>
            <a:off x="1930066" y="8088822"/>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150" name="Google Shape;150;p18"/>
          <p:cNvSpPr txBox="1"/>
          <p:nvPr/>
        </p:nvSpPr>
        <p:spPr>
          <a:xfrm>
            <a:off x="1217891" y="7280920"/>
            <a:ext cx="10404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151" name="Google Shape;151;p18"/>
          <p:cNvSpPr txBox="1"/>
          <p:nvPr/>
        </p:nvSpPr>
        <p:spPr>
          <a:xfrm>
            <a:off x="9520873" y="8088822"/>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152" name="Google Shape;152;p18"/>
          <p:cNvSpPr txBox="1"/>
          <p:nvPr/>
        </p:nvSpPr>
        <p:spPr>
          <a:xfrm>
            <a:off x="1086173" y="2317947"/>
            <a:ext cx="1275300" cy="26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2" name="Google Shape;135;p18">
            <a:extLst>
              <a:ext uri="{FF2B5EF4-FFF2-40B4-BE49-F238E27FC236}">
                <a16:creationId xmlns:a16="http://schemas.microsoft.com/office/drawing/2014/main" id="{1E43BA03-DDC0-DC59-72DF-AD2C44BE2A79}"/>
              </a:ext>
            </a:extLst>
          </p:cNvPr>
          <p:cNvSpPr/>
          <p:nvPr/>
        </p:nvSpPr>
        <p:spPr>
          <a:xfrm>
            <a:off x="9527424" y="2177129"/>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1</a:t>
            </a:r>
            <a:endParaRPr sz="1500">
              <a:solidFill>
                <a:srgbClr val="FFFFFF"/>
              </a:solidFill>
            </a:endParaRPr>
          </a:p>
        </p:txBody>
      </p:sp>
      <p:sp>
        <p:nvSpPr>
          <p:cNvPr id="3" name="Google Shape;136;p18">
            <a:extLst>
              <a:ext uri="{FF2B5EF4-FFF2-40B4-BE49-F238E27FC236}">
                <a16:creationId xmlns:a16="http://schemas.microsoft.com/office/drawing/2014/main" id="{492C6218-EC48-D573-A6FF-296A0AAAD55B}"/>
              </a:ext>
            </a:extLst>
          </p:cNvPr>
          <p:cNvSpPr/>
          <p:nvPr/>
        </p:nvSpPr>
        <p:spPr>
          <a:xfrm>
            <a:off x="9568723" y="4745766"/>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2</a:t>
            </a:r>
            <a:endParaRPr sz="1500">
              <a:solidFill>
                <a:srgbClr val="FFFFFF"/>
              </a:solidFill>
            </a:endParaRPr>
          </a:p>
        </p:txBody>
      </p:sp>
      <p:sp>
        <p:nvSpPr>
          <p:cNvPr id="4" name="Google Shape;137;p18">
            <a:extLst>
              <a:ext uri="{FF2B5EF4-FFF2-40B4-BE49-F238E27FC236}">
                <a16:creationId xmlns:a16="http://schemas.microsoft.com/office/drawing/2014/main" id="{09375DF2-FC4D-0BFB-9FD0-26DA14CDC500}"/>
              </a:ext>
            </a:extLst>
          </p:cNvPr>
          <p:cNvSpPr/>
          <p:nvPr/>
        </p:nvSpPr>
        <p:spPr>
          <a:xfrm>
            <a:off x="5756643" y="2163147"/>
            <a:ext cx="589800" cy="5784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3</a:t>
            </a:r>
            <a:endParaRPr sz="1500">
              <a:solidFill>
                <a:srgbClr val="FFFFFF"/>
              </a:solidFill>
            </a:endParaRPr>
          </a:p>
        </p:txBody>
      </p:sp>
      <p:sp>
        <p:nvSpPr>
          <p:cNvPr id="5" name="Google Shape;138;p18">
            <a:extLst>
              <a:ext uri="{FF2B5EF4-FFF2-40B4-BE49-F238E27FC236}">
                <a16:creationId xmlns:a16="http://schemas.microsoft.com/office/drawing/2014/main" id="{FF7837AC-C8CD-6916-9E8E-9A30EAA783FD}"/>
              </a:ext>
            </a:extLst>
          </p:cNvPr>
          <p:cNvSpPr/>
          <p:nvPr/>
        </p:nvSpPr>
        <p:spPr>
          <a:xfrm>
            <a:off x="5706072" y="4745766"/>
            <a:ext cx="589800" cy="578400"/>
          </a:xfrm>
          <a:prstGeom prst="ellipse">
            <a:avLst/>
          </a:prstGeom>
          <a:solidFill>
            <a:schemeClr val="bg1">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rgbClr val="FFFFFF"/>
                </a:solidFill>
              </a:rPr>
              <a:t>UC</a:t>
            </a:r>
            <a:br>
              <a:rPr lang="en" sz="1500" dirty="0">
                <a:solidFill>
                  <a:srgbClr val="FFFFFF"/>
                </a:solidFill>
              </a:rPr>
            </a:br>
            <a:r>
              <a:rPr lang="en" sz="1500" dirty="0">
                <a:solidFill>
                  <a:srgbClr val="FFFFFF"/>
                </a:solidFill>
              </a:rPr>
              <a:t>4</a:t>
            </a:r>
            <a:endParaRPr sz="15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dirty="0">
                <a:latin typeface="Open Sans"/>
                <a:ea typeface="Open Sans"/>
                <a:cs typeface="Open Sans"/>
                <a:sym typeface="Open Sans"/>
              </a:rPr>
              <a:t>Now Prioritize and Eliminate Three Use Cases</a:t>
            </a:r>
            <a:endParaRPr sz="5000" dirty="0">
              <a:latin typeface="Open Sans"/>
              <a:ea typeface="Open Sans"/>
              <a:cs typeface="Open Sans"/>
              <a:sym typeface="Open Sans"/>
            </a:endParaRPr>
          </a:p>
        </p:txBody>
      </p:sp>
      <p:sp>
        <p:nvSpPr>
          <p:cNvPr id="158" name="Google Shape;158;p19"/>
          <p:cNvSpPr txBox="1"/>
          <p:nvPr/>
        </p:nvSpPr>
        <p:spPr>
          <a:xfrm>
            <a:off x="1503250" y="2364650"/>
            <a:ext cx="13961100" cy="413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dirty="0">
                <a:latin typeface="Open Sans"/>
                <a:ea typeface="Open Sans"/>
                <a:cs typeface="Open Sans"/>
                <a:sym typeface="Open Sans"/>
              </a:rPr>
              <a:t>1) Review the locations of your use cases on the grid on the previous slide. Remember we want to prioritize use cases for AI and ML that offer the greatest impact for the least difficulty.</a:t>
            </a:r>
            <a:endParaRPr sz="2200" dirty="0">
              <a:latin typeface="Open Sans"/>
              <a:ea typeface="Open Sans"/>
              <a:cs typeface="Open Sans"/>
              <a:sym typeface="Open Sans"/>
            </a:endParaRPr>
          </a:p>
          <a:p>
            <a:pPr marL="0" lvl="0" indent="0" algn="l" rtl="0">
              <a:lnSpc>
                <a:spcPct val="115000"/>
              </a:lnSpc>
              <a:spcBef>
                <a:spcPts val="1600"/>
              </a:spcBef>
              <a:spcAft>
                <a:spcPts val="0"/>
              </a:spcAft>
              <a:buNone/>
            </a:pPr>
            <a:r>
              <a:rPr lang="en" sz="2200" b="1" dirty="0">
                <a:latin typeface="Open Sans"/>
                <a:ea typeface="Open Sans"/>
                <a:cs typeface="Open Sans"/>
                <a:sym typeface="Open Sans"/>
              </a:rPr>
              <a:t>2) Now in the grid on the previous slide change the color from </a:t>
            </a:r>
            <a:r>
              <a:rPr lang="en" sz="2200" b="1" dirty="0">
                <a:solidFill>
                  <a:srgbClr val="4A86E8"/>
                </a:solidFill>
                <a:latin typeface="Open Sans"/>
                <a:ea typeface="Open Sans"/>
                <a:cs typeface="Open Sans"/>
                <a:sym typeface="Open Sans"/>
              </a:rPr>
              <a:t>blue</a:t>
            </a:r>
            <a:r>
              <a:rPr lang="en" sz="2200" b="1" dirty="0">
                <a:latin typeface="Open Sans"/>
                <a:ea typeface="Open Sans"/>
                <a:cs typeface="Open Sans"/>
                <a:sym typeface="Open Sans"/>
              </a:rPr>
              <a:t> to </a:t>
            </a:r>
            <a:r>
              <a:rPr lang="en" sz="2200" b="1" dirty="0">
                <a:solidFill>
                  <a:srgbClr val="999999"/>
                </a:solidFill>
                <a:latin typeface="Open Sans"/>
                <a:ea typeface="Open Sans"/>
                <a:cs typeface="Open Sans"/>
                <a:sym typeface="Open Sans"/>
              </a:rPr>
              <a:t>grey</a:t>
            </a:r>
            <a:r>
              <a:rPr lang="en" sz="2200" b="1" dirty="0">
                <a:latin typeface="Open Sans"/>
                <a:ea typeface="Open Sans"/>
                <a:cs typeface="Open Sans"/>
                <a:sym typeface="Open Sans"/>
              </a:rPr>
              <a:t> for one use case circle you want to de-prioritize.</a:t>
            </a:r>
            <a:r>
              <a:rPr lang="en" sz="2200" dirty="0">
                <a:latin typeface="Open Sans"/>
                <a:ea typeface="Open Sans"/>
                <a:cs typeface="Open Sans"/>
                <a:sym typeface="Open Sans"/>
              </a:rPr>
              <a:t> </a:t>
            </a:r>
            <a:endParaRPr sz="2200" dirty="0">
              <a:latin typeface="Open Sans"/>
              <a:ea typeface="Open Sans"/>
              <a:cs typeface="Open Sans"/>
              <a:sym typeface="Open Sans"/>
            </a:endParaRPr>
          </a:p>
          <a:p>
            <a:pPr marL="0" lvl="0" indent="0" algn="l" rtl="0">
              <a:lnSpc>
                <a:spcPct val="115000"/>
              </a:lnSpc>
              <a:spcBef>
                <a:spcPts val="1600"/>
              </a:spcBef>
              <a:spcAft>
                <a:spcPts val="0"/>
              </a:spcAft>
              <a:buNone/>
            </a:pPr>
            <a:endParaRPr sz="2200" dirty="0">
              <a:latin typeface="Open Sans"/>
              <a:ea typeface="Open Sans"/>
              <a:cs typeface="Open Sans"/>
              <a:sym typeface="Open Sans"/>
            </a:endParaRPr>
          </a:p>
          <a:p>
            <a:pPr marL="0" lvl="0" indent="0" algn="l" rtl="0">
              <a:lnSpc>
                <a:spcPct val="115000"/>
              </a:lnSpc>
              <a:spcBef>
                <a:spcPts val="1600"/>
              </a:spcBef>
              <a:spcAft>
                <a:spcPts val="1600"/>
              </a:spcAft>
              <a:buNone/>
            </a:pPr>
            <a:r>
              <a:rPr lang="en" sz="2200" dirty="0">
                <a:latin typeface="Open Sans"/>
                <a:ea typeface="Open Sans"/>
                <a:cs typeface="Open Sans"/>
                <a:sym typeface="Open Sans"/>
              </a:rPr>
              <a:t>3) This leaves your top three use cases in </a:t>
            </a:r>
            <a:r>
              <a:rPr lang="en" sz="2200" b="1" dirty="0">
                <a:solidFill>
                  <a:srgbClr val="4A86E8"/>
                </a:solidFill>
                <a:latin typeface="Open Sans"/>
                <a:ea typeface="Open Sans"/>
                <a:cs typeface="Open Sans"/>
                <a:sym typeface="Open Sans"/>
              </a:rPr>
              <a:t>blue</a:t>
            </a:r>
            <a:r>
              <a:rPr lang="en" sz="2200" dirty="0">
                <a:latin typeface="Open Sans"/>
                <a:ea typeface="Open Sans"/>
                <a:cs typeface="Open Sans"/>
                <a:sym typeface="Open Sans"/>
              </a:rPr>
              <a:t> that you want to move forward with in the rest of the project. </a:t>
            </a:r>
            <a:endParaRPr sz="2200" dirty="0">
              <a:latin typeface="Open Sans"/>
              <a:ea typeface="Open Sans"/>
              <a:cs typeface="Open Sans"/>
              <a:sym typeface="Open Sans"/>
            </a:endParaRPr>
          </a:p>
        </p:txBody>
      </p:sp>
      <p:sp>
        <p:nvSpPr>
          <p:cNvPr id="159" name="Google Shape;159;p19"/>
          <p:cNvSpPr/>
          <p:nvPr/>
        </p:nvSpPr>
        <p:spPr>
          <a:xfrm>
            <a:off x="10109241" y="3918157"/>
            <a:ext cx="775500" cy="760800"/>
          </a:xfrm>
          <a:prstGeom prst="ellipse">
            <a:avLst/>
          </a:prstGeom>
          <a:solidFill>
            <a:srgbClr val="4285F4"/>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cxnSp>
        <p:nvCxnSpPr>
          <p:cNvPr id="160" name="Google Shape;160;p19"/>
          <p:cNvCxnSpPr>
            <a:stCxn id="159" idx="6"/>
            <a:endCxn id="161" idx="2"/>
          </p:cNvCxnSpPr>
          <p:nvPr/>
        </p:nvCxnSpPr>
        <p:spPr>
          <a:xfrm>
            <a:off x="10884741" y="4298557"/>
            <a:ext cx="812100" cy="0"/>
          </a:xfrm>
          <a:prstGeom prst="straightConnector1">
            <a:avLst/>
          </a:prstGeom>
          <a:noFill/>
          <a:ln w="38100" cap="flat" cmpd="sng">
            <a:solidFill>
              <a:srgbClr val="424242"/>
            </a:solidFill>
            <a:prstDash val="solid"/>
            <a:round/>
            <a:headEnd type="none" w="med" len="med"/>
            <a:tailEnd type="triangle" w="med" len="med"/>
          </a:ln>
        </p:spPr>
      </p:cxnSp>
      <p:sp>
        <p:nvSpPr>
          <p:cNvPr id="161" name="Google Shape;161;p19"/>
          <p:cNvSpPr/>
          <p:nvPr/>
        </p:nvSpPr>
        <p:spPr>
          <a:xfrm>
            <a:off x="11696729" y="3918157"/>
            <a:ext cx="775500" cy="760800"/>
          </a:xfrm>
          <a:prstGeom prst="ellipse">
            <a:avLst/>
          </a:prstGeom>
          <a:solidFill>
            <a:srgbClr val="999999"/>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1225200" y="2582925"/>
            <a:ext cx="15837600" cy="2816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Excellent, you’ve completed this step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ctrTitle" idx="4294967295"/>
          </p:nvPr>
        </p:nvSpPr>
        <p:spPr>
          <a:xfrm>
            <a:off x="952245" y="3564577"/>
            <a:ext cx="15026100" cy="3802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0" dirty="0">
                <a:solidFill>
                  <a:schemeClr val="lt1"/>
                </a:solidFill>
                <a:latin typeface="Open Sans"/>
                <a:ea typeface="Open Sans"/>
                <a:cs typeface="Open Sans"/>
                <a:sym typeface="Open Sans"/>
              </a:rPr>
              <a:t>AI for Business Leaders</a:t>
            </a:r>
            <a:endParaRPr sz="7000" dirty="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dirty="0">
                <a:solidFill>
                  <a:schemeClr val="lt1"/>
                </a:solidFill>
                <a:latin typeface="Open Sans"/>
                <a:ea typeface="Open Sans"/>
                <a:cs typeface="Open Sans"/>
                <a:sym typeface="Open Sans"/>
              </a:rPr>
              <a:t>Project Step 3</a:t>
            </a:r>
            <a:endParaRPr sz="7000" dirty="0">
              <a:solidFill>
                <a:schemeClr val="lt1"/>
              </a:solidFill>
              <a:latin typeface="Open Sans"/>
              <a:ea typeface="Open Sans"/>
              <a:cs typeface="Open Sans"/>
              <a:sym typeface="Open Sans"/>
            </a:endParaRPr>
          </a:p>
          <a:p>
            <a:pPr marL="0" lvl="0" indent="0" algn="l" rtl="0">
              <a:spcBef>
                <a:spcPts val="0"/>
              </a:spcBef>
              <a:spcAft>
                <a:spcPts val="0"/>
              </a:spcAft>
              <a:buNone/>
            </a:pPr>
            <a:endParaRPr sz="7000" dirty="0">
              <a:solidFill>
                <a:schemeClr val="lt1"/>
              </a:solidFill>
              <a:latin typeface="Open Sans"/>
              <a:ea typeface="Open Sans"/>
              <a:cs typeface="Open Sans"/>
              <a:sym typeface="Open Sans"/>
            </a:endParaRPr>
          </a:p>
          <a:p>
            <a:pPr marL="0" lvl="0" indent="0" algn="l" rtl="0">
              <a:spcBef>
                <a:spcPts val="0"/>
              </a:spcBef>
              <a:spcAft>
                <a:spcPts val="0"/>
              </a:spcAft>
              <a:buNone/>
            </a:pPr>
            <a:r>
              <a:rPr lang="en" sz="7000" dirty="0">
                <a:solidFill>
                  <a:schemeClr val="lt1"/>
                </a:solidFill>
                <a:latin typeface="Open Sans"/>
                <a:ea typeface="Open Sans"/>
                <a:cs typeface="Open Sans"/>
                <a:sym typeface="Open Sans"/>
              </a:rPr>
              <a:t>Architectures for Top 3 Use Cases</a:t>
            </a:r>
            <a:endParaRPr sz="7000" dirty="0">
              <a:solidFill>
                <a:schemeClr val="lt1"/>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body" idx="1"/>
          </p:nvPr>
        </p:nvSpPr>
        <p:spPr>
          <a:xfrm>
            <a:off x="11942800" y="2324700"/>
            <a:ext cx="5301300" cy="539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300"/>
              <a:t>For the top three use cases you prioritized in Project Step 2C, you’ll now create a high level architecture for each, on slides 10-12. </a:t>
            </a:r>
            <a:endParaRPr sz="2300"/>
          </a:p>
          <a:p>
            <a:pPr marL="0" lvl="0" indent="0" algn="l" rtl="0">
              <a:spcBef>
                <a:spcPts val="1600"/>
              </a:spcBef>
              <a:spcAft>
                <a:spcPts val="0"/>
              </a:spcAft>
              <a:buNone/>
            </a:pPr>
            <a:r>
              <a:rPr lang="en" sz="2300"/>
              <a:t>For this step, be sure to review Lesson 3 but also recognize that this process allows significant creative freedom.  </a:t>
            </a:r>
            <a:endParaRPr sz="2300"/>
          </a:p>
          <a:p>
            <a:pPr marL="0" lvl="0" indent="0" algn="l" rtl="0">
              <a:spcBef>
                <a:spcPts val="1600"/>
              </a:spcBef>
              <a:spcAft>
                <a:spcPts val="0"/>
              </a:spcAft>
              <a:buNone/>
            </a:pPr>
            <a:r>
              <a:rPr lang="en" sz="2300"/>
              <a:t>Keep a focus on…</a:t>
            </a:r>
            <a:br>
              <a:rPr lang="en" sz="2300"/>
            </a:br>
            <a:r>
              <a:rPr lang="en" sz="2300"/>
              <a:t>     - Data flow/direction</a:t>
            </a:r>
            <a:br>
              <a:rPr lang="en" sz="2300"/>
            </a:br>
            <a:r>
              <a:rPr lang="en" sz="2300"/>
              <a:t>     - Clear view on inputs/outputs</a:t>
            </a:r>
            <a:br>
              <a:rPr lang="en" sz="2300"/>
            </a:br>
            <a:r>
              <a:rPr lang="en" sz="2300"/>
              <a:t>     - Simplicity</a:t>
            </a:r>
            <a:endParaRPr sz="2300"/>
          </a:p>
          <a:p>
            <a:pPr marL="0" lvl="0" indent="0" algn="l" rtl="0">
              <a:spcBef>
                <a:spcPts val="1600"/>
              </a:spcBef>
              <a:spcAft>
                <a:spcPts val="1600"/>
              </a:spcAft>
              <a:buNone/>
            </a:pPr>
            <a:r>
              <a:rPr lang="en" sz="2300"/>
              <a:t>Write the use case name at the top of each slide.</a:t>
            </a:r>
            <a:endParaRPr sz="2300"/>
          </a:p>
        </p:txBody>
      </p:sp>
      <p:sp>
        <p:nvSpPr>
          <p:cNvPr id="177" name="Google Shape;177;p22"/>
          <p:cNvSpPr txBox="1">
            <a:spLocks noGrp="1"/>
          </p:cNvSpPr>
          <p:nvPr>
            <p:ph type="subTitle" idx="2"/>
          </p:nvPr>
        </p:nvSpPr>
        <p:spPr>
          <a:xfrm>
            <a:off x="11829750" y="1120500"/>
            <a:ext cx="6023400" cy="6714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000"/>
              <a:t>Creating High Level Architectures</a:t>
            </a:r>
            <a:endParaRPr sz="3000"/>
          </a:p>
        </p:txBody>
      </p:sp>
      <p:sp>
        <p:nvSpPr>
          <p:cNvPr id="178" name="Google Shape;178;p22"/>
          <p:cNvSpPr txBox="1"/>
          <p:nvPr/>
        </p:nvSpPr>
        <p:spPr>
          <a:xfrm>
            <a:off x="707273" y="6610093"/>
            <a:ext cx="10554600" cy="18081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2000" b="1" i="1" dirty="0">
                <a:solidFill>
                  <a:srgbClr val="424242"/>
                </a:solidFill>
                <a:latin typeface="Open Sans"/>
                <a:ea typeface="Open Sans"/>
                <a:cs typeface="Open Sans"/>
                <a:sym typeface="Open Sans"/>
              </a:rPr>
              <a:t>Do all work on slides 10-12:</a:t>
            </a:r>
            <a:endParaRPr lang="en-US" sz="2000" b="1" i="1" dirty="0">
              <a:solidFill>
                <a:srgbClr val="424242"/>
              </a:solidFill>
              <a:latin typeface="Open Sans"/>
              <a:ea typeface="Open Sans"/>
              <a:cs typeface="Open Sans"/>
            </a:endParaRPr>
          </a:p>
          <a:p>
            <a:pPr marL="457200" lvl="0" indent="0" algn="l" rtl="0">
              <a:lnSpc>
                <a:spcPct val="115000"/>
              </a:lnSpc>
              <a:spcBef>
                <a:spcPts val="0"/>
              </a:spcBef>
              <a:spcAft>
                <a:spcPts val="0"/>
              </a:spcAft>
              <a:buNone/>
            </a:pPr>
            <a:endParaRPr sz="2000" b="1" i="1" dirty="0">
              <a:solidFill>
                <a:srgbClr val="424242"/>
              </a:solidFill>
              <a:latin typeface="Open Sans"/>
              <a:ea typeface="Open Sans"/>
              <a:cs typeface="Open Sans"/>
            </a:endParaRPr>
          </a:p>
          <a:p>
            <a:pPr marL="457200" lvl="0" indent="-368300" algn="l" rtl="0">
              <a:lnSpc>
                <a:spcPct val="115000"/>
              </a:lnSpc>
              <a:spcBef>
                <a:spcPts val="0"/>
              </a:spcBef>
              <a:spcAft>
                <a:spcPts val="0"/>
              </a:spcAft>
              <a:buClr>
                <a:srgbClr val="424242"/>
              </a:buClr>
              <a:buSzPts val="2200"/>
              <a:buFont typeface="Open Sans"/>
              <a:buChar char="-"/>
            </a:pPr>
            <a:r>
              <a:rPr lang="en" sz="2000" i="1" dirty="0">
                <a:solidFill>
                  <a:srgbClr val="424242"/>
                </a:solidFill>
                <a:latin typeface="Open Sans"/>
                <a:ea typeface="Open Sans"/>
                <a:cs typeface="Open Sans"/>
                <a:sym typeface="Open Sans"/>
              </a:rPr>
              <a:t>Copy and paste capabilities                              from slide 9 into Analysis Layer</a:t>
            </a:r>
            <a:endParaRPr sz="2000" i="1" dirty="0">
              <a:solidFill>
                <a:srgbClr val="424242"/>
              </a:solidFill>
              <a:latin typeface="Open Sans"/>
              <a:ea typeface="Open Sans"/>
              <a:cs typeface="Open Sans"/>
            </a:endParaRPr>
          </a:p>
          <a:p>
            <a:pPr marL="457200" lvl="0" indent="-368300" algn="l" rtl="0">
              <a:lnSpc>
                <a:spcPct val="115000"/>
              </a:lnSpc>
              <a:spcBef>
                <a:spcPts val="0"/>
              </a:spcBef>
              <a:spcAft>
                <a:spcPts val="0"/>
              </a:spcAft>
              <a:buClr>
                <a:srgbClr val="424242"/>
              </a:buClr>
              <a:buSzPts val="2200"/>
              <a:buFont typeface="Open Sans"/>
              <a:buChar char="-"/>
            </a:pPr>
            <a:r>
              <a:rPr lang="en" sz="2000" i="1" dirty="0">
                <a:solidFill>
                  <a:srgbClr val="424242"/>
                </a:solidFill>
                <a:latin typeface="Open Sans"/>
                <a:ea typeface="Open Sans"/>
                <a:cs typeface="Open Sans"/>
                <a:sym typeface="Open Sans"/>
              </a:rPr>
              <a:t>Identify relevant User/Physical and Data Layer attributes</a:t>
            </a:r>
            <a:endParaRPr sz="2000" i="1" dirty="0">
              <a:solidFill>
                <a:srgbClr val="424242"/>
              </a:solidFill>
              <a:latin typeface="Open Sans"/>
              <a:ea typeface="Open Sans"/>
              <a:cs typeface="Open Sans"/>
            </a:endParaRPr>
          </a:p>
          <a:p>
            <a:pPr marL="457200" lvl="0" indent="-368300" algn="l" rtl="0">
              <a:lnSpc>
                <a:spcPct val="115000"/>
              </a:lnSpc>
              <a:spcBef>
                <a:spcPts val="0"/>
              </a:spcBef>
              <a:spcAft>
                <a:spcPts val="0"/>
              </a:spcAft>
              <a:buClr>
                <a:srgbClr val="424242"/>
              </a:buClr>
              <a:buSzPts val="2200"/>
              <a:buFont typeface="Open Sans"/>
              <a:buChar char="-"/>
            </a:pPr>
            <a:r>
              <a:rPr lang="en" sz="2000" i="1" dirty="0">
                <a:solidFill>
                  <a:srgbClr val="424242"/>
                </a:solidFill>
                <a:latin typeface="Open Sans"/>
                <a:ea typeface="Open Sans"/>
                <a:cs typeface="Open Sans"/>
                <a:sym typeface="Open Sans"/>
              </a:rPr>
              <a:t>Copy and paste  arrows from slide 9                     to show data flow, input/output</a:t>
            </a:r>
            <a:endParaRPr sz="2000" i="1" dirty="0">
              <a:solidFill>
                <a:srgbClr val="424242"/>
              </a:solidFill>
              <a:latin typeface="Open Sans"/>
              <a:ea typeface="Open Sans"/>
              <a:cs typeface="Open Sans"/>
            </a:endParaRPr>
          </a:p>
          <a:p>
            <a:pPr marL="457200" lvl="0" indent="-368300" algn="l" rtl="0">
              <a:lnSpc>
                <a:spcPct val="115000"/>
              </a:lnSpc>
              <a:spcBef>
                <a:spcPts val="0"/>
              </a:spcBef>
              <a:spcAft>
                <a:spcPts val="0"/>
              </a:spcAft>
              <a:buClr>
                <a:srgbClr val="424242"/>
              </a:buClr>
              <a:buSzPts val="2200"/>
              <a:buFont typeface="Open Sans"/>
              <a:buChar char="-"/>
            </a:pPr>
            <a:r>
              <a:rPr lang="en" sz="2000" i="1" dirty="0">
                <a:solidFill>
                  <a:srgbClr val="424242"/>
                </a:solidFill>
                <a:latin typeface="Open Sans"/>
                <a:ea typeface="Open Sans"/>
                <a:cs typeface="Open Sans"/>
                <a:sym typeface="Open Sans"/>
              </a:rPr>
              <a:t>Use annotations to help explain difficult concepts</a:t>
            </a:r>
            <a:endParaRPr sz="2000" i="1" dirty="0">
              <a:solidFill>
                <a:srgbClr val="424242"/>
              </a:solidFill>
              <a:latin typeface="Open Sans"/>
              <a:ea typeface="Open Sans"/>
              <a:cs typeface="Open Sans"/>
            </a:endParaRPr>
          </a:p>
        </p:txBody>
      </p:sp>
      <p:pic>
        <p:nvPicPr>
          <p:cNvPr id="179" name="Google Shape;179;p22"/>
          <p:cNvPicPr preferRelativeResize="0"/>
          <p:nvPr/>
        </p:nvPicPr>
        <p:blipFill>
          <a:blip r:embed="rId3">
            <a:alphaModFix/>
          </a:blip>
          <a:stretch>
            <a:fillRect/>
          </a:stretch>
        </p:blipFill>
        <p:spPr>
          <a:xfrm>
            <a:off x="4855564" y="7188662"/>
            <a:ext cx="1393662" cy="542973"/>
          </a:xfrm>
          <a:prstGeom prst="rect">
            <a:avLst/>
          </a:prstGeom>
          <a:noFill/>
          <a:ln w="9525" cap="flat" cmpd="sng">
            <a:solidFill>
              <a:srgbClr val="424242"/>
            </a:solidFill>
            <a:prstDash val="solid"/>
            <a:round/>
            <a:headEnd type="none" w="sm" len="sm"/>
            <a:tailEnd type="none" w="sm" len="sm"/>
          </a:ln>
        </p:spPr>
      </p:pic>
      <p:pic>
        <p:nvPicPr>
          <p:cNvPr id="180" name="Google Shape;180;p22"/>
          <p:cNvPicPr preferRelativeResize="0"/>
          <p:nvPr/>
        </p:nvPicPr>
        <p:blipFill>
          <a:blip r:embed="rId4">
            <a:alphaModFix/>
          </a:blip>
          <a:stretch>
            <a:fillRect/>
          </a:stretch>
        </p:blipFill>
        <p:spPr>
          <a:xfrm>
            <a:off x="5951720" y="8165884"/>
            <a:ext cx="535679" cy="244848"/>
          </a:xfrm>
          <a:prstGeom prst="rect">
            <a:avLst/>
          </a:prstGeom>
          <a:noFill/>
          <a:ln>
            <a:noFill/>
          </a:ln>
        </p:spPr>
      </p:pic>
      <p:pic>
        <p:nvPicPr>
          <p:cNvPr id="181" name="Google Shape;181;p22"/>
          <p:cNvPicPr preferRelativeResize="0"/>
          <p:nvPr/>
        </p:nvPicPr>
        <p:blipFill>
          <a:blip r:embed="rId5">
            <a:alphaModFix/>
          </a:blip>
          <a:stretch>
            <a:fillRect/>
          </a:stretch>
        </p:blipFill>
        <p:spPr>
          <a:xfrm>
            <a:off x="6544896" y="8110056"/>
            <a:ext cx="266461" cy="419544"/>
          </a:xfrm>
          <a:prstGeom prst="rect">
            <a:avLst/>
          </a:prstGeom>
          <a:noFill/>
          <a:ln>
            <a:noFill/>
          </a:ln>
        </p:spPr>
      </p:pic>
      <p:pic>
        <p:nvPicPr>
          <p:cNvPr id="182" name="Google Shape;182;p22"/>
          <p:cNvPicPr preferRelativeResize="0"/>
          <p:nvPr/>
        </p:nvPicPr>
        <p:blipFill>
          <a:blip r:embed="rId6">
            <a:alphaModFix/>
          </a:blip>
          <a:stretch>
            <a:fillRect/>
          </a:stretch>
        </p:blipFill>
        <p:spPr>
          <a:xfrm>
            <a:off x="205763" y="790537"/>
            <a:ext cx="11252824" cy="5598800"/>
          </a:xfrm>
          <a:prstGeom prst="rect">
            <a:avLst/>
          </a:prstGeom>
          <a:noFill/>
          <a:ln>
            <a:noFill/>
          </a:ln>
        </p:spPr>
      </p:pic>
      <p:sp>
        <p:nvSpPr>
          <p:cNvPr id="183" name="Google Shape;183;p22"/>
          <p:cNvSpPr txBox="1"/>
          <p:nvPr/>
        </p:nvSpPr>
        <p:spPr>
          <a:xfrm>
            <a:off x="-248665" y="12650"/>
            <a:ext cx="9266100" cy="54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latin typeface="Open Sans"/>
                <a:ea typeface="Open Sans"/>
                <a:cs typeface="Open Sans"/>
                <a:sym typeface="Open Sans"/>
              </a:rPr>
              <a:t>Sample Completed Architecture</a:t>
            </a:r>
            <a:endParaRPr sz="4000" b="1">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685800" y="307965"/>
            <a:ext cx="16916400" cy="1509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AI / ML Toolkit - List of Capabilities</a:t>
            </a:r>
            <a:endParaRPr/>
          </a:p>
        </p:txBody>
      </p:sp>
      <p:sp>
        <p:nvSpPr>
          <p:cNvPr id="189" name="Google Shape;189;p23"/>
          <p:cNvSpPr txBox="1"/>
          <p:nvPr/>
        </p:nvSpPr>
        <p:spPr>
          <a:xfrm>
            <a:off x="165675" y="1676050"/>
            <a:ext cx="43908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Generic ML Capabilities</a:t>
            </a:r>
            <a:endParaRPr sz="2400" b="1">
              <a:solidFill>
                <a:srgbClr val="424242"/>
              </a:solidFill>
              <a:latin typeface="Open Sans"/>
              <a:ea typeface="Open Sans"/>
              <a:cs typeface="Open Sans"/>
              <a:sym typeface="Open Sans"/>
            </a:endParaRPr>
          </a:p>
        </p:txBody>
      </p:sp>
      <p:sp>
        <p:nvSpPr>
          <p:cNvPr id="190" name="Google Shape;190;p23"/>
          <p:cNvSpPr txBox="1"/>
          <p:nvPr/>
        </p:nvSpPr>
        <p:spPr>
          <a:xfrm>
            <a:off x="4013214" y="1676050"/>
            <a:ext cx="52593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Natural Language Processing</a:t>
            </a:r>
            <a:endParaRPr sz="2400" b="1">
              <a:solidFill>
                <a:srgbClr val="424242"/>
              </a:solidFill>
              <a:latin typeface="Open Sans"/>
              <a:ea typeface="Open Sans"/>
              <a:cs typeface="Open Sans"/>
              <a:sym typeface="Open Sans"/>
            </a:endParaRPr>
          </a:p>
        </p:txBody>
      </p:sp>
      <p:sp>
        <p:nvSpPr>
          <p:cNvPr id="191" name="Google Shape;191;p23"/>
          <p:cNvSpPr txBox="1"/>
          <p:nvPr/>
        </p:nvSpPr>
        <p:spPr>
          <a:xfrm>
            <a:off x="8720055" y="1676050"/>
            <a:ext cx="52593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Voice/Speech Processing</a:t>
            </a:r>
            <a:endParaRPr sz="2400" b="1">
              <a:solidFill>
                <a:srgbClr val="424242"/>
              </a:solidFill>
              <a:latin typeface="Open Sans"/>
              <a:ea typeface="Open Sans"/>
              <a:cs typeface="Open Sans"/>
              <a:sym typeface="Open Sans"/>
            </a:endParaRPr>
          </a:p>
        </p:txBody>
      </p:sp>
      <p:sp>
        <p:nvSpPr>
          <p:cNvPr id="192" name="Google Shape;192;p23"/>
          <p:cNvSpPr txBox="1"/>
          <p:nvPr/>
        </p:nvSpPr>
        <p:spPr>
          <a:xfrm>
            <a:off x="12817136" y="1676050"/>
            <a:ext cx="34461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Computer Vision</a:t>
            </a:r>
            <a:endParaRPr sz="2400" b="1">
              <a:solidFill>
                <a:srgbClr val="424242"/>
              </a:solidFill>
              <a:latin typeface="Open Sans"/>
              <a:ea typeface="Open Sans"/>
              <a:cs typeface="Open Sans"/>
              <a:sym typeface="Open Sans"/>
            </a:endParaRPr>
          </a:p>
        </p:txBody>
      </p:sp>
      <p:sp>
        <p:nvSpPr>
          <p:cNvPr id="193" name="Google Shape;193;p23"/>
          <p:cNvSpPr txBox="1"/>
          <p:nvPr/>
        </p:nvSpPr>
        <p:spPr>
          <a:xfrm>
            <a:off x="8847461" y="5853676"/>
            <a:ext cx="36975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Other Capabilities</a:t>
            </a:r>
            <a:endParaRPr sz="2400" b="1">
              <a:solidFill>
                <a:srgbClr val="424242"/>
              </a:solidFill>
              <a:latin typeface="Open Sans"/>
              <a:ea typeface="Open Sans"/>
              <a:cs typeface="Open Sans"/>
              <a:sym typeface="Open Sans"/>
            </a:endParaRPr>
          </a:p>
        </p:txBody>
      </p:sp>
      <p:pic>
        <p:nvPicPr>
          <p:cNvPr id="194" name="Google Shape;194;p23"/>
          <p:cNvPicPr preferRelativeResize="0"/>
          <p:nvPr/>
        </p:nvPicPr>
        <p:blipFill>
          <a:blip r:embed="rId3">
            <a:alphaModFix/>
          </a:blip>
          <a:stretch>
            <a:fillRect/>
          </a:stretch>
        </p:blipFill>
        <p:spPr>
          <a:xfrm>
            <a:off x="708980" y="2273914"/>
            <a:ext cx="2504772" cy="969590"/>
          </a:xfrm>
          <a:prstGeom prst="rect">
            <a:avLst/>
          </a:prstGeom>
          <a:noFill/>
          <a:ln w="9525" cap="flat" cmpd="sng">
            <a:solidFill>
              <a:srgbClr val="424242"/>
            </a:solidFill>
            <a:prstDash val="solid"/>
            <a:round/>
            <a:headEnd type="none" w="sm" len="sm"/>
            <a:tailEnd type="none" w="sm" len="sm"/>
          </a:ln>
        </p:spPr>
      </p:pic>
      <p:pic>
        <p:nvPicPr>
          <p:cNvPr id="195" name="Google Shape;195;p23"/>
          <p:cNvPicPr preferRelativeResize="0"/>
          <p:nvPr/>
        </p:nvPicPr>
        <p:blipFill>
          <a:blip r:embed="rId4">
            <a:alphaModFix/>
          </a:blip>
          <a:stretch>
            <a:fillRect/>
          </a:stretch>
        </p:blipFill>
        <p:spPr>
          <a:xfrm>
            <a:off x="708980" y="3416692"/>
            <a:ext cx="2504772" cy="976323"/>
          </a:xfrm>
          <a:prstGeom prst="rect">
            <a:avLst/>
          </a:prstGeom>
          <a:noFill/>
          <a:ln w="9525" cap="flat" cmpd="sng">
            <a:solidFill>
              <a:srgbClr val="424242"/>
            </a:solidFill>
            <a:prstDash val="solid"/>
            <a:round/>
            <a:headEnd type="none" w="sm" len="sm"/>
            <a:tailEnd type="none" w="sm" len="sm"/>
          </a:ln>
        </p:spPr>
      </p:pic>
      <p:pic>
        <p:nvPicPr>
          <p:cNvPr id="196" name="Google Shape;196;p23"/>
          <p:cNvPicPr preferRelativeResize="0"/>
          <p:nvPr/>
        </p:nvPicPr>
        <p:blipFill>
          <a:blip r:embed="rId5">
            <a:alphaModFix/>
          </a:blip>
          <a:stretch>
            <a:fillRect/>
          </a:stretch>
        </p:blipFill>
        <p:spPr>
          <a:xfrm>
            <a:off x="733019" y="4566202"/>
            <a:ext cx="2504772" cy="969590"/>
          </a:xfrm>
          <a:prstGeom prst="rect">
            <a:avLst/>
          </a:prstGeom>
          <a:noFill/>
          <a:ln w="9525" cap="flat" cmpd="sng">
            <a:solidFill>
              <a:srgbClr val="424242"/>
            </a:solidFill>
            <a:prstDash val="solid"/>
            <a:round/>
            <a:headEnd type="none" w="sm" len="sm"/>
            <a:tailEnd type="none" w="sm" len="sm"/>
          </a:ln>
        </p:spPr>
      </p:pic>
      <p:pic>
        <p:nvPicPr>
          <p:cNvPr id="197" name="Google Shape;197;p23"/>
          <p:cNvPicPr preferRelativeResize="0"/>
          <p:nvPr/>
        </p:nvPicPr>
        <p:blipFill>
          <a:blip r:embed="rId6">
            <a:alphaModFix/>
          </a:blip>
          <a:stretch>
            <a:fillRect/>
          </a:stretch>
        </p:blipFill>
        <p:spPr>
          <a:xfrm>
            <a:off x="749025" y="5708980"/>
            <a:ext cx="2504772" cy="969590"/>
          </a:xfrm>
          <a:prstGeom prst="rect">
            <a:avLst/>
          </a:prstGeom>
          <a:noFill/>
          <a:ln w="9525" cap="flat" cmpd="sng">
            <a:solidFill>
              <a:srgbClr val="424242"/>
            </a:solidFill>
            <a:prstDash val="solid"/>
            <a:round/>
            <a:headEnd type="none" w="sm" len="sm"/>
            <a:tailEnd type="none" w="sm" len="sm"/>
          </a:ln>
        </p:spPr>
      </p:pic>
      <p:pic>
        <p:nvPicPr>
          <p:cNvPr id="198" name="Google Shape;198;p23"/>
          <p:cNvPicPr preferRelativeResize="0"/>
          <p:nvPr/>
        </p:nvPicPr>
        <p:blipFill>
          <a:blip r:embed="rId7">
            <a:alphaModFix/>
          </a:blip>
          <a:stretch>
            <a:fillRect/>
          </a:stretch>
        </p:blipFill>
        <p:spPr>
          <a:xfrm>
            <a:off x="749025" y="6851758"/>
            <a:ext cx="2504773" cy="969590"/>
          </a:xfrm>
          <a:prstGeom prst="rect">
            <a:avLst/>
          </a:prstGeom>
          <a:noFill/>
          <a:ln w="9525" cap="flat" cmpd="sng">
            <a:solidFill>
              <a:srgbClr val="424242"/>
            </a:solidFill>
            <a:prstDash val="solid"/>
            <a:round/>
            <a:headEnd type="none" w="sm" len="sm"/>
            <a:tailEnd type="none" w="sm" len="sm"/>
          </a:ln>
        </p:spPr>
      </p:pic>
      <p:pic>
        <p:nvPicPr>
          <p:cNvPr id="199" name="Google Shape;199;p23"/>
          <p:cNvPicPr preferRelativeResize="0"/>
          <p:nvPr/>
        </p:nvPicPr>
        <p:blipFill>
          <a:blip r:embed="rId8">
            <a:alphaModFix/>
          </a:blip>
          <a:stretch>
            <a:fillRect/>
          </a:stretch>
        </p:blipFill>
        <p:spPr>
          <a:xfrm>
            <a:off x="749025" y="7994535"/>
            <a:ext cx="2504772" cy="969590"/>
          </a:xfrm>
          <a:prstGeom prst="rect">
            <a:avLst/>
          </a:prstGeom>
          <a:noFill/>
          <a:ln w="9525" cap="flat" cmpd="sng">
            <a:solidFill>
              <a:srgbClr val="424242"/>
            </a:solidFill>
            <a:prstDash val="solid"/>
            <a:round/>
            <a:headEnd type="none" w="sm" len="sm"/>
            <a:tailEnd type="none" w="sm" len="sm"/>
          </a:ln>
        </p:spPr>
      </p:pic>
      <p:pic>
        <p:nvPicPr>
          <p:cNvPr id="200" name="Google Shape;200;p23"/>
          <p:cNvPicPr preferRelativeResize="0"/>
          <p:nvPr/>
        </p:nvPicPr>
        <p:blipFill>
          <a:blip r:embed="rId9">
            <a:alphaModFix/>
          </a:blip>
          <a:stretch>
            <a:fillRect/>
          </a:stretch>
        </p:blipFill>
        <p:spPr>
          <a:xfrm>
            <a:off x="4702552" y="2350114"/>
            <a:ext cx="2504772" cy="969590"/>
          </a:xfrm>
          <a:prstGeom prst="rect">
            <a:avLst/>
          </a:prstGeom>
          <a:noFill/>
          <a:ln w="9525" cap="flat" cmpd="sng">
            <a:solidFill>
              <a:srgbClr val="424242"/>
            </a:solidFill>
            <a:prstDash val="solid"/>
            <a:round/>
            <a:headEnd type="none" w="sm" len="sm"/>
            <a:tailEnd type="none" w="sm" len="sm"/>
          </a:ln>
        </p:spPr>
      </p:pic>
      <p:pic>
        <p:nvPicPr>
          <p:cNvPr id="201" name="Google Shape;201;p23"/>
          <p:cNvPicPr preferRelativeResize="0"/>
          <p:nvPr/>
        </p:nvPicPr>
        <p:blipFill>
          <a:blip r:embed="rId10">
            <a:alphaModFix/>
          </a:blip>
          <a:stretch>
            <a:fillRect/>
          </a:stretch>
        </p:blipFill>
        <p:spPr>
          <a:xfrm>
            <a:off x="4702552" y="3496271"/>
            <a:ext cx="2504772" cy="969590"/>
          </a:xfrm>
          <a:prstGeom prst="rect">
            <a:avLst/>
          </a:prstGeom>
          <a:noFill/>
          <a:ln w="9525" cap="flat" cmpd="sng">
            <a:solidFill>
              <a:srgbClr val="424242"/>
            </a:solidFill>
            <a:prstDash val="solid"/>
            <a:round/>
            <a:headEnd type="none" w="sm" len="sm"/>
            <a:tailEnd type="none" w="sm" len="sm"/>
          </a:ln>
        </p:spPr>
      </p:pic>
      <p:pic>
        <p:nvPicPr>
          <p:cNvPr id="202" name="Google Shape;202;p23"/>
          <p:cNvPicPr preferRelativeResize="0"/>
          <p:nvPr/>
        </p:nvPicPr>
        <p:blipFill>
          <a:blip r:embed="rId11">
            <a:alphaModFix/>
          </a:blip>
          <a:stretch>
            <a:fillRect/>
          </a:stretch>
        </p:blipFill>
        <p:spPr>
          <a:xfrm>
            <a:off x="4702552" y="4642427"/>
            <a:ext cx="2504772" cy="969590"/>
          </a:xfrm>
          <a:prstGeom prst="rect">
            <a:avLst/>
          </a:prstGeom>
          <a:noFill/>
          <a:ln w="9525" cap="flat" cmpd="sng">
            <a:solidFill>
              <a:srgbClr val="424242"/>
            </a:solidFill>
            <a:prstDash val="solid"/>
            <a:round/>
            <a:headEnd type="none" w="sm" len="sm"/>
            <a:tailEnd type="none" w="sm" len="sm"/>
          </a:ln>
        </p:spPr>
      </p:pic>
      <p:pic>
        <p:nvPicPr>
          <p:cNvPr id="203" name="Google Shape;203;p23"/>
          <p:cNvPicPr preferRelativeResize="0"/>
          <p:nvPr/>
        </p:nvPicPr>
        <p:blipFill>
          <a:blip r:embed="rId12">
            <a:alphaModFix/>
          </a:blip>
          <a:stretch>
            <a:fillRect/>
          </a:stretch>
        </p:blipFill>
        <p:spPr>
          <a:xfrm>
            <a:off x="4702552" y="5788584"/>
            <a:ext cx="2504772" cy="969590"/>
          </a:xfrm>
          <a:prstGeom prst="rect">
            <a:avLst/>
          </a:prstGeom>
          <a:noFill/>
          <a:ln w="9525" cap="flat" cmpd="sng">
            <a:solidFill>
              <a:srgbClr val="424242"/>
            </a:solidFill>
            <a:prstDash val="solid"/>
            <a:round/>
            <a:headEnd type="none" w="sm" len="sm"/>
            <a:tailEnd type="none" w="sm" len="sm"/>
          </a:ln>
        </p:spPr>
      </p:pic>
      <p:pic>
        <p:nvPicPr>
          <p:cNvPr id="204" name="Google Shape;204;p23"/>
          <p:cNvPicPr preferRelativeResize="0"/>
          <p:nvPr/>
        </p:nvPicPr>
        <p:blipFill>
          <a:blip r:embed="rId13">
            <a:alphaModFix/>
          </a:blip>
          <a:stretch>
            <a:fillRect/>
          </a:stretch>
        </p:blipFill>
        <p:spPr>
          <a:xfrm>
            <a:off x="4702552" y="6934740"/>
            <a:ext cx="2504772" cy="969590"/>
          </a:xfrm>
          <a:prstGeom prst="rect">
            <a:avLst/>
          </a:prstGeom>
          <a:noFill/>
          <a:ln w="9525" cap="flat" cmpd="sng">
            <a:solidFill>
              <a:srgbClr val="424242"/>
            </a:solidFill>
            <a:prstDash val="solid"/>
            <a:round/>
            <a:headEnd type="none" w="sm" len="sm"/>
            <a:tailEnd type="none" w="sm" len="sm"/>
          </a:ln>
        </p:spPr>
      </p:pic>
      <p:pic>
        <p:nvPicPr>
          <p:cNvPr id="205" name="Google Shape;205;p23"/>
          <p:cNvPicPr preferRelativeResize="0"/>
          <p:nvPr/>
        </p:nvPicPr>
        <p:blipFill>
          <a:blip r:embed="rId14">
            <a:alphaModFix/>
          </a:blip>
          <a:stretch>
            <a:fillRect/>
          </a:stretch>
        </p:blipFill>
        <p:spPr>
          <a:xfrm>
            <a:off x="9192999" y="2273914"/>
            <a:ext cx="2504772" cy="969590"/>
          </a:xfrm>
          <a:prstGeom prst="rect">
            <a:avLst/>
          </a:prstGeom>
          <a:noFill/>
          <a:ln w="9525" cap="flat" cmpd="sng">
            <a:solidFill>
              <a:srgbClr val="424242"/>
            </a:solidFill>
            <a:prstDash val="solid"/>
            <a:round/>
            <a:headEnd type="none" w="sm" len="sm"/>
            <a:tailEnd type="none" w="sm" len="sm"/>
          </a:ln>
        </p:spPr>
      </p:pic>
      <p:pic>
        <p:nvPicPr>
          <p:cNvPr id="206" name="Google Shape;206;p23"/>
          <p:cNvPicPr preferRelativeResize="0"/>
          <p:nvPr/>
        </p:nvPicPr>
        <p:blipFill>
          <a:blip r:embed="rId15">
            <a:alphaModFix/>
          </a:blip>
          <a:stretch>
            <a:fillRect/>
          </a:stretch>
        </p:blipFill>
        <p:spPr>
          <a:xfrm>
            <a:off x="9192999" y="3417508"/>
            <a:ext cx="2504772" cy="969590"/>
          </a:xfrm>
          <a:prstGeom prst="rect">
            <a:avLst/>
          </a:prstGeom>
          <a:noFill/>
          <a:ln w="9525" cap="flat" cmpd="sng">
            <a:solidFill>
              <a:srgbClr val="424242"/>
            </a:solidFill>
            <a:prstDash val="solid"/>
            <a:round/>
            <a:headEnd type="none" w="sm" len="sm"/>
            <a:tailEnd type="none" w="sm" len="sm"/>
          </a:ln>
        </p:spPr>
      </p:pic>
      <p:pic>
        <p:nvPicPr>
          <p:cNvPr id="207" name="Google Shape;207;p23"/>
          <p:cNvPicPr preferRelativeResize="0"/>
          <p:nvPr/>
        </p:nvPicPr>
        <p:blipFill>
          <a:blip r:embed="rId16">
            <a:alphaModFix/>
          </a:blip>
          <a:stretch>
            <a:fillRect/>
          </a:stretch>
        </p:blipFill>
        <p:spPr>
          <a:xfrm>
            <a:off x="9192999" y="4561080"/>
            <a:ext cx="2504772" cy="969590"/>
          </a:xfrm>
          <a:prstGeom prst="rect">
            <a:avLst/>
          </a:prstGeom>
          <a:noFill/>
          <a:ln w="9525" cap="flat" cmpd="sng">
            <a:solidFill>
              <a:srgbClr val="424242"/>
            </a:solidFill>
            <a:prstDash val="solid"/>
            <a:round/>
            <a:headEnd type="none" w="sm" len="sm"/>
            <a:tailEnd type="none" w="sm" len="sm"/>
          </a:ln>
        </p:spPr>
      </p:pic>
      <p:pic>
        <p:nvPicPr>
          <p:cNvPr id="208" name="Google Shape;208;p23"/>
          <p:cNvPicPr preferRelativeResize="0"/>
          <p:nvPr/>
        </p:nvPicPr>
        <p:blipFill>
          <a:blip r:embed="rId17">
            <a:alphaModFix/>
          </a:blip>
          <a:stretch>
            <a:fillRect/>
          </a:stretch>
        </p:blipFill>
        <p:spPr>
          <a:xfrm>
            <a:off x="9197038" y="6533895"/>
            <a:ext cx="2504772" cy="969590"/>
          </a:xfrm>
          <a:prstGeom prst="rect">
            <a:avLst/>
          </a:prstGeom>
          <a:noFill/>
          <a:ln w="9525" cap="flat" cmpd="sng">
            <a:solidFill>
              <a:srgbClr val="424242"/>
            </a:solidFill>
            <a:prstDash val="solid"/>
            <a:round/>
            <a:headEnd type="none" w="sm" len="sm"/>
            <a:tailEnd type="none" w="sm" len="sm"/>
          </a:ln>
        </p:spPr>
      </p:pic>
      <p:pic>
        <p:nvPicPr>
          <p:cNvPr id="209" name="Google Shape;209;p23"/>
          <p:cNvPicPr preferRelativeResize="0"/>
          <p:nvPr/>
        </p:nvPicPr>
        <p:blipFill>
          <a:blip r:embed="rId18">
            <a:alphaModFix/>
          </a:blip>
          <a:stretch>
            <a:fillRect/>
          </a:stretch>
        </p:blipFill>
        <p:spPr>
          <a:xfrm>
            <a:off x="13038073" y="2273914"/>
            <a:ext cx="2504772" cy="969590"/>
          </a:xfrm>
          <a:prstGeom prst="rect">
            <a:avLst/>
          </a:prstGeom>
          <a:noFill/>
          <a:ln w="9525" cap="flat" cmpd="sng">
            <a:solidFill>
              <a:srgbClr val="424242"/>
            </a:solidFill>
            <a:prstDash val="solid"/>
            <a:round/>
            <a:headEnd type="none" w="sm" len="sm"/>
            <a:tailEnd type="none" w="sm" len="sm"/>
          </a:ln>
        </p:spPr>
      </p:pic>
      <p:pic>
        <p:nvPicPr>
          <p:cNvPr id="210" name="Google Shape;210;p23"/>
          <p:cNvPicPr preferRelativeResize="0"/>
          <p:nvPr/>
        </p:nvPicPr>
        <p:blipFill>
          <a:blip r:embed="rId19">
            <a:alphaModFix/>
          </a:blip>
          <a:stretch>
            <a:fillRect/>
          </a:stretch>
        </p:blipFill>
        <p:spPr>
          <a:xfrm>
            <a:off x="13038073" y="3420071"/>
            <a:ext cx="2504772" cy="969590"/>
          </a:xfrm>
          <a:prstGeom prst="rect">
            <a:avLst/>
          </a:prstGeom>
          <a:noFill/>
          <a:ln w="9525" cap="flat" cmpd="sng">
            <a:solidFill>
              <a:srgbClr val="424242"/>
            </a:solidFill>
            <a:prstDash val="solid"/>
            <a:round/>
            <a:headEnd type="none" w="sm" len="sm"/>
            <a:tailEnd type="none" w="sm" len="sm"/>
          </a:ln>
        </p:spPr>
      </p:pic>
      <p:pic>
        <p:nvPicPr>
          <p:cNvPr id="211" name="Google Shape;211;p23"/>
          <p:cNvPicPr preferRelativeResize="0"/>
          <p:nvPr/>
        </p:nvPicPr>
        <p:blipFill>
          <a:blip r:embed="rId20">
            <a:alphaModFix/>
          </a:blip>
          <a:stretch>
            <a:fillRect/>
          </a:stretch>
        </p:blipFill>
        <p:spPr>
          <a:xfrm>
            <a:off x="14690050" y="7991013"/>
            <a:ext cx="757500" cy="438600"/>
          </a:xfrm>
          <a:prstGeom prst="rect">
            <a:avLst/>
          </a:prstGeom>
          <a:noFill/>
          <a:ln>
            <a:noFill/>
          </a:ln>
        </p:spPr>
      </p:pic>
      <p:pic>
        <p:nvPicPr>
          <p:cNvPr id="212" name="Google Shape;212;p23"/>
          <p:cNvPicPr preferRelativeResize="0"/>
          <p:nvPr/>
        </p:nvPicPr>
        <p:blipFill>
          <a:blip r:embed="rId21">
            <a:alphaModFix/>
          </a:blip>
          <a:stretch>
            <a:fillRect/>
          </a:stretch>
        </p:blipFill>
        <p:spPr>
          <a:xfrm>
            <a:off x="15308584" y="7211500"/>
            <a:ext cx="462950" cy="605975"/>
          </a:xfrm>
          <a:prstGeom prst="rect">
            <a:avLst/>
          </a:prstGeom>
          <a:noFill/>
          <a:ln>
            <a:noFill/>
          </a:ln>
        </p:spPr>
      </p:pic>
      <p:pic>
        <p:nvPicPr>
          <p:cNvPr id="213" name="Google Shape;213;p23"/>
          <p:cNvPicPr preferRelativeResize="0"/>
          <p:nvPr/>
        </p:nvPicPr>
        <p:blipFill>
          <a:blip r:embed="rId22">
            <a:alphaModFix/>
          </a:blip>
          <a:stretch>
            <a:fillRect/>
          </a:stretch>
        </p:blipFill>
        <p:spPr>
          <a:xfrm>
            <a:off x="13362951" y="6726991"/>
            <a:ext cx="723900" cy="438600"/>
          </a:xfrm>
          <a:prstGeom prst="rect">
            <a:avLst/>
          </a:prstGeom>
          <a:noFill/>
          <a:ln>
            <a:noFill/>
          </a:ln>
        </p:spPr>
      </p:pic>
      <p:pic>
        <p:nvPicPr>
          <p:cNvPr id="214" name="Google Shape;214;p23"/>
          <p:cNvPicPr preferRelativeResize="0"/>
          <p:nvPr/>
        </p:nvPicPr>
        <p:blipFill>
          <a:blip r:embed="rId23">
            <a:alphaModFix/>
          </a:blip>
          <a:stretch>
            <a:fillRect/>
          </a:stretch>
        </p:blipFill>
        <p:spPr>
          <a:xfrm>
            <a:off x="14150100" y="6726991"/>
            <a:ext cx="723900" cy="438600"/>
          </a:xfrm>
          <a:prstGeom prst="rect">
            <a:avLst/>
          </a:prstGeom>
          <a:noFill/>
          <a:ln>
            <a:noFill/>
          </a:ln>
        </p:spPr>
      </p:pic>
      <p:sp>
        <p:nvSpPr>
          <p:cNvPr id="215" name="Google Shape;215;p23"/>
          <p:cNvSpPr txBox="1"/>
          <p:nvPr/>
        </p:nvSpPr>
        <p:spPr>
          <a:xfrm>
            <a:off x="12817136" y="5853676"/>
            <a:ext cx="5259300" cy="68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a:solidFill>
                  <a:srgbClr val="424242"/>
                </a:solidFill>
                <a:latin typeface="Open Sans"/>
                <a:ea typeface="Open Sans"/>
                <a:cs typeface="Open Sans"/>
                <a:sym typeface="Open Sans"/>
              </a:rPr>
              <a:t>Drawing Tools</a:t>
            </a:r>
            <a:endParaRPr sz="2400" b="1">
              <a:solidFill>
                <a:srgbClr val="424242"/>
              </a:solidFill>
              <a:latin typeface="Open Sans"/>
              <a:ea typeface="Open Sans"/>
              <a:cs typeface="Open Sans"/>
              <a:sym typeface="Open Sans"/>
            </a:endParaRPr>
          </a:p>
        </p:txBody>
      </p:sp>
      <p:sp>
        <p:nvSpPr>
          <p:cNvPr id="216" name="Google Shape;216;p23"/>
          <p:cNvSpPr txBox="1"/>
          <p:nvPr/>
        </p:nvSpPr>
        <p:spPr>
          <a:xfrm>
            <a:off x="12821374" y="6230100"/>
            <a:ext cx="3570300" cy="43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i="1">
                <a:solidFill>
                  <a:srgbClr val="424242"/>
                </a:solidFill>
                <a:latin typeface="Open Sans"/>
                <a:ea typeface="Open Sans"/>
                <a:cs typeface="Open Sans"/>
                <a:sym typeface="Open Sans"/>
              </a:rPr>
              <a:t>User/Physical Layer</a:t>
            </a:r>
            <a:endParaRPr sz="2400" i="1">
              <a:solidFill>
                <a:srgbClr val="424242"/>
              </a:solidFill>
              <a:latin typeface="Open Sans"/>
              <a:ea typeface="Open Sans"/>
              <a:cs typeface="Open Sans"/>
              <a:sym typeface="Open Sans"/>
            </a:endParaRPr>
          </a:p>
        </p:txBody>
      </p:sp>
      <p:sp>
        <p:nvSpPr>
          <p:cNvPr id="217" name="Google Shape;217;p23"/>
          <p:cNvSpPr txBox="1"/>
          <p:nvPr/>
        </p:nvSpPr>
        <p:spPr>
          <a:xfrm>
            <a:off x="12974043" y="7166601"/>
            <a:ext cx="3325800" cy="149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i="1">
                <a:solidFill>
                  <a:srgbClr val="424242"/>
                </a:solidFill>
                <a:latin typeface="Open Sans"/>
                <a:ea typeface="Open Sans"/>
                <a:cs typeface="Open Sans"/>
                <a:sym typeface="Open Sans"/>
              </a:rPr>
              <a:t>Analysis Layer</a:t>
            </a:r>
            <a:endParaRPr sz="2400" i="1">
              <a:solidFill>
                <a:srgbClr val="424242"/>
              </a:solidFill>
              <a:latin typeface="Open Sans"/>
              <a:ea typeface="Open Sans"/>
              <a:cs typeface="Open Sans"/>
              <a:sym typeface="Open Sans"/>
            </a:endParaRPr>
          </a:p>
        </p:txBody>
      </p:sp>
      <p:sp>
        <p:nvSpPr>
          <p:cNvPr id="218" name="Google Shape;218;p23"/>
          <p:cNvSpPr txBox="1"/>
          <p:nvPr/>
        </p:nvSpPr>
        <p:spPr>
          <a:xfrm>
            <a:off x="13000887" y="7914986"/>
            <a:ext cx="2227800" cy="43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i="1">
                <a:solidFill>
                  <a:srgbClr val="424242"/>
                </a:solidFill>
                <a:latin typeface="Open Sans"/>
                <a:ea typeface="Open Sans"/>
                <a:cs typeface="Open Sans"/>
                <a:sym typeface="Open Sans"/>
              </a:rPr>
              <a:t>Data Layer</a:t>
            </a:r>
            <a:endParaRPr sz="2400" i="1">
              <a:solidFill>
                <a:srgbClr val="424242"/>
              </a:solidFill>
              <a:latin typeface="Open Sans"/>
              <a:ea typeface="Open Sans"/>
              <a:cs typeface="Open Sans"/>
              <a:sym typeface="Open Sans"/>
            </a:endParaRPr>
          </a:p>
        </p:txBody>
      </p:sp>
      <p:pic>
        <p:nvPicPr>
          <p:cNvPr id="219" name="Google Shape;219;p23"/>
          <p:cNvPicPr preferRelativeResize="0"/>
          <p:nvPr/>
        </p:nvPicPr>
        <p:blipFill>
          <a:blip r:embed="rId24">
            <a:alphaModFix/>
          </a:blip>
          <a:stretch>
            <a:fillRect/>
          </a:stretch>
        </p:blipFill>
        <p:spPr>
          <a:xfrm>
            <a:off x="13038088" y="4561080"/>
            <a:ext cx="2504737" cy="1066549"/>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Udacity 2024 Student Template">
  <a:themeElements>
    <a:clrScheme name="Simple Light">
      <a:dk1>
        <a:srgbClr val="0B0B0B"/>
      </a:dk1>
      <a:lt1>
        <a:srgbClr val="FFFFFF"/>
      </a:lt1>
      <a:dk2>
        <a:srgbClr val="171A53"/>
      </a:dk2>
      <a:lt2>
        <a:srgbClr val="F6F6F6"/>
      </a:lt2>
      <a:accent1>
        <a:srgbClr val="2015FF"/>
      </a:accent1>
      <a:accent2>
        <a:srgbClr val="00C5A1"/>
      </a:accent2>
      <a:accent3>
        <a:srgbClr val="DBE2E8"/>
      </a:accent3>
      <a:accent4>
        <a:srgbClr val="BDEA09"/>
      </a:accent4>
      <a:accent5>
        <a:srgbClr val="6597FF"/>
      </a:accent5>
      <a:accent6>
        <a:srgbClr val="B181FF"/>
      </a:accent6>
      <a:hlink>
        <a:srgbClr val="2015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1434</Words>
  <Application>Microsoft Office PowerPoint</Application>
  <PresentationFormat>مخصص</PresentationFormat>
  <Paragraphs>190</Paragraphs>
  <Slides>27</Slides>
  <Notes>27</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27</vt:i4>
      </vt:variant>
    </vt:vector>
  </HeadingPairs>
  <TitlesOfParts>
    <vt:vector size="33" baseType="lpstr">
      <vt:lpstr>Roboto</vt:lpstr>
      <vt:lpstr>Roboto Mono Light</vt:lpstr>
      <vt:lpstr>Open Sans Light</vt:lpstr>
      <vt:lpstr>Open Sans</vt:lpstr>
      <vt:lpstr>Arial</vt:lpstr>
      <vt:lpstr>Udacity 2024 Student Template</vt:lpstr>
      <vt:lpstr>AI For Business Leaders Course  Project Slides: Delivering an ML/AI Strategy </vt:lpstr>
      <vt:lpstr>AI for Business Leaders Project Step 2C  First Prioritization Grid</vt:lpstr>
      <vt:lpstr>عرض تقديمي في PowerPoint</vt:lpstr>
      <vt:lpstr>First Prioritization Grid (Follow directions on previous slide)</vt:lpstr>
      <vt:lpstr>Now Prioritize and Eliminate Three Use Cases</vt:lpstr>
      <vt:lpstr>Excellent, you’ve completed this step of the project!</vt:lpstr>
      <vt:lpstr>AI for Business Leaders Project Step 3  Architectures for Top 3 Use Cases</vt:lpstr>
      <vt:lpstr>عرض تقديمي في PowerPoint</vt:lpstr>
      <vt:lpstr>AI / ML Toolkit - List of Capabilities</vt:lpstr>
      <vt:lpstr>عرض تقديمي في PowerPoint</vt:lpstr>
      <vt:lpstr>عرض تقديمي في PowerPoint</vt:lpstr>
      <vt:lpstr>عرض تقديمي في PowerPoint</vt:lpstr>
      <vt:lpstr>Excellent, you’ve completed this step of the project!</vt:lpstr>
      <vt:lpstr>AI for Business Leaders Project Step 4C  Second Prioritization Grid</vt:lpstr>
      <vt:lpstr>عرض تقديمي في PowerPoint</vt:lpstr>
      <vt:lpstr>Second Prioritization Grid (Follow directions on previous slide)</vt:lpstr>
      <vt:lpstr>Now Prioritize and Eliminate One More Use Case</vt:lpstr>
      <vt:lpstr>Excellent, you’ve completed this step of the project!</vt:lpstr>
      <vt:lpstr>AI for Business Leaders Project Step 5  Operational Considerations:  Accuracy, Bias, and Ethics</vt:lpstr>
      <vt:lpstr>Accuracy, Bias, and Ethics Concerns</vt:lpstr>
      <vt:lpstr>Case 1 : Predictive Maintenance</vt:lpstr>
      <vt:lpstr>Case 2 : Customer Churn Prediction</vt:lpstr>
      <vt:lpstr>Excellent, you’ve completed this step of the project!</vt:lpstr>
      <vt:lpstr>AI for Business Leaders Project Step 6B  </vt:lpstr>
      <vt:lpstr>عرض تقديمي في PowerPoint</vt:lpstr>
      <vt:lpstr>Final Prioritization Grid (Follow directions on previous slide)</vt:lpstr>
      <vt:lpstr>Excellent, you’ve completed this step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ALI SAEED</cp:lastModifiedBy>
  <cp:revision>16</cp:revision>
  <dcterms:modified xsi:type="dcterms:W3CDTF">2024-12-26T18:04:10Z</dcterms:modified>
</cp:coreProperties>
</file>