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83C76-9AE1-4CB2-9ECF-4A1267EB15ED}" v="31" dt="2024-06-23T12:59:4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vie Avwenaghagha" userId="4e151c2a-09c6-4d38-a62c-f6e77b3e4876" providerId="ADAL" clId="{DB783C76-9AE1-4CB2-9ECF-4A1267EB15ED}"/>
    <pc:docChg chg="undo custSel addSld delSld modSld">
      <pc:chgData name="Ovie Avwenaghagha" userId="4e151c2a-09c6-4d38-a62c-f6e77b3e4876" providerId="ADAL" clId="{DB783C76-9AE1-4CB2-9ECF-4A1267EB15ED}" dt="2024-06-23T13:03:01.882" v="3632" actId="27918"/>
      <pc:docMkLst>
        <pc:docMk/>
      </pc:docMkLst>
      <pc:sldChg chg="addSp delSp modSp mod">
        <pc:chgData name="Ovie Avwenaghagha" userId="4e151c2a-09c6-4d38-a62c-f6e77b3e4876" providerId="ADAL" clId="{DB783C76-9AE1-4CB2-9ECF-4A1267EB15ED}" dt="2024-06-23T13:03:01.882" v="3632" actId="27918"/>
        <pc:sldMkLst>
          <pc:docMk/>
          <pc:sldMk cId="4156942394" sldId="256"/>
        </pc:sldMkLst>
        <pc:spChg chg="mod">
          <ac:chgData name="Ovie Avwenaghagha" userId="4e151c2a-09c6-4d38-a62c-f6e77b3e4876" providerId="ADAL" clId="{DB783C76-9AE1-4CB2-9ECF-4A1267EB15ED}" dt="2024-06-23T09:55:34.211" v="885" actId="113"/>
          <ac:spMkLst>
            <pc:docMk/>
            <pc:sldMk cId="4156942394" sldId="256"/>
            <ac:spMk id="3" creationId="{13A2C721-EA3B-C025-8A2D-AD02183E00D6}"/>
          </ac:spMkLst>
        </pc:spChg>
        <pc:spChg chg="add mod">
          <ac:chgData name="Ovie Avwenaghagha" userId="4e151c2a-09c6-4d38-a62c-f6e77b3e4876" providerId="ADAL" clId="{DB783C76-9AE1-4CB2-9ECF-4A1267EB15ED}" dt="2024-06-23T10:01:20.720" v="1498" actId="20577"/>
          <ac:spMkLst>
            <pc:docMk/>
            <pc:sldMk cId="4156942394" sldId="256"/>
            <ac:spMk id="9" creationId="{50CE90FE-817B-E720-B712-501451FE628E}"/>
          </ac:spMkLst>
        </pc:spChg>
        <pc:graphicFrameChg chg="add del mod">
          <ac:chgData name="Ovie Avwenaghagha" userId="4e151c2a-09c6-4d38-a62c-f6e77b3e4876" providerId="ADAL" clId="{DB783C76-9AE1-4CB2-9ECF-4A1267EB15ED}" dt="2024-06-23T08:59:15.797" v="320" actId="478"/>
          <ac:graphicFrameMkLst>
            <pc:docMk/>
            <pc:sldMk cId="4156942394" sldId="256"/>
            <ac:graphicFrameMk id="4" creationId="{F57CC7E2-FE84-4732-8FA6-AEEC602A0E77}"/>
          </ac:graphicFrameMkLst>
        </pc:graphicFrameChg>
        <pc:graphicFrameChg chg="add mod">
          <ac:chgData name="Ovie Avwenaghagha" userId="4e151c2a-09c6-4d38-a62c-f6e77b3e4876" providerId="ADAL" clId="{DB783C76-9AE1-4CB2-9ECF-4A1267EB15ED}" dt="2024-06-23T09:53:57.598" v="728" actId="404"/>
          <ac:graphicFrameMkLst>
            <pc:docMk/>
            <pc:sldMk cId="4156942394" sldId="256"/>
            <ac:graphicFrameMk id="5" creationId="{7D13A769-401C-4C78-ABAA-CEAC6C61E7A1}"/>
          </ac:graphicFrameMkLst>
        </pc:graphicFrameChg>
        <pc:graphicFrameChg chg="add mod">
          <ac:chgData name="Ovie Avwenaghagha" userId="4e151c2a-09c6-4d38-a62c-f6e77b3e4876" providerId="ADAL" clId="{DB783C76-9AE1-4CB2-9ECF-4A1267EB15ED}" dt="2024-06-23T09:54:41.182" v="738" actId="14100"/>
          <ac:graphicFrameMkLst>
            <pc:docMk/>
            <pc:sldMk cId="4156942394" sldId="256"/>
            <ac:graphicFrameMk id="6" creationId="{CEC65435-0723-41F6-8809-A828E7E26CE1}"/>
          </ac:graphicFrameMkLst>
        </pc:graphicFrameChg>
        <pc:cxnChg chg="add mod">
          <ac:chgData name="Ovie Avwenaghagha" userId="4e151c2a-09c6-4d38-a62c-f6e77b3e4876" providerId="ADAL" clId="{DB783C76-9AE1-4CB2-9ECF-4A1267EB15ED}" dt="2024-06-23T09:55:07.519" v="750" actId="1036"/>
          <ac:cxnSpMkLst>
            <pc:docMk/>
            <pc:sldMk cId="4156942394" sldId="256"/>
            <ac:cxnSpMk id="8" creationId="{95EB6B31-C6CC-A4B2-4AB3-06044D6D6961}"/>
          </ac:cxnSpMkLst>
        </pc:cxnChg>
      </pc:sldChg>
      <pc:sldChg chg="new del">
        <pc:chgData name="Ovie Avwenaghagha" userId="4e151c2a-09c6-4d38-a62c-f6e77b3e4876" providerId="ADAL" clId="{DB783C76-9AE1-4CB2-9ECF-4A1267EB15ED}" dt="2024-06-23T10:01:31.558" v="1500" actId="680"/>
        <pc:sldMkLst>
          <pc:docMk/>
          <pc:sldMk cId="2776134325" sldId="257"/>
        </pc:sldMkLst>
      </pc:sldChg>
      <pc:sldChg chg="addSp delSp modSp add mod">
        <pc:chgData name="Ovie Avwenaghagha" userId="4e151c2a-09c6-4d38-a62c-f6e77b3e4876" providerId="ADAL" clId="{DB783C76-9AE1-4CB2-9ECF-4A1267EB15ED}" dt="2024-06-23T13:03:00.728" v="3630" actId="27918"/>
        <pc:sldMkLst>
          <pc:docMk/>
          <pc:sldMk cId="4139311894" sldId="257"/>
        </pc:sldMkLst>
        <pc:spChg chg="mod">
          <ac:chgData name="Ovie Avwenaghagha" userId="4e151c2a-09c6-4d38-a62c-f6e77b3e4876" providerId="ADAL" clId="{DB783C76-9AE1-4CB2-9ECF-4A1267EB15ED}" dt="2024-06-23T11:40:12.450" v="2501" actId="255"/>
          <ac:spMkLst>
            <pc:docMk/>
            <pc:sldMk cId="4139311894" sldId="257"/>
            <ac:spMk id="3" creationId="{13A2C721-EA3B-C025-8A2D-AD02183E00D6}"/>
          </ac:spMkLst>
        </pc:spChg>
        <pc:spChg chg="mod">
          <ac:chgData name="Ovie Avwenaghagha" userId="4e151c2a-09c6-4d38-a62c-f6e77b3e4876" providerId="ADAL" clId="{DB783C76-9AE1-4CB2-9ECF-4A1267EB15ED}" dt="2024-06-23T11:41:21.376" v="2532" actId="20577"/>
          <ac:spMkLst>
            <pc:docMk/>
            <pc:sldMk cId="4139311894" sldId="257"/>
            <ac:spMk id="9" creationId="{50CE90FE-817B-E720-B712-501451FE628E}"/>
          </ac:spMkLst>
        </pc:spChg>
        <pc:graphicFrameChg chg="add mod">
          <ac:chgData name="Ovie Avwenaghagha" userId="4e151c2a-09c6-4d38-a62c-f6e77b3e4876" providerId="ADAL" clId="{DB783C76-9AE1-4CB2-9ECF-4A1267EB15ED}" dt="2024-06-23T10:38:08.199" v="1534"/>
          <ac:graphicFrameMkLst>
            <pc:docMk/>
            <pc:sldMk cId="4139311894" sldId="257"/>
            <ac:graphicFrameMk id="2" creationId="{0520649A-F43B-4CB3-97D7-71FEEBAD77C4}"/>
          </ac:graphicFrameMkLst>
        </pc:graphicFrameChg>
        <pc:graphicFrameChg chg="add mod">
          <ac:chgData name="Ovie Avwenaghagha" userId="4e151c2a-09c6-4d38-a62c-f6e77b3e4876" providerId="ADAL" clId="{DB783C76-9AE1-4CB2-9ECF-4A1267EB15ED}" dt="2024-06-23T11:32:54.262" v="2022" actId="14100"/>
          <ac:graphicFrameMkLst>
            <pc:docMk/>
            <pc:sldMk cId="4139311894" sldId="257"/>
            <ac:graphicFrameMk id="4" creationId="{96B2830C-6527-435F-BB43-52097873C909}"/>
          </ac:graphicFrameMkLst>
        </pc:graphicFrameChg>
        <pc:graphicFrameChg chg="del">
          <ac:chgData name="Ovie Avwenaghagha" userId="4e151c2a-09c6-4d38-a62c-f6e77b3e4876" providerId="ADAL" clId="{DB783C76-9AE1-4CB2-9ECF-4A1267EB15ED}" dt="2024-06-23T10:01:41.781" v="1502" actId="478"/>
          <ac:graphicFrameMkLst>
            <pc:docMk/>
            <pc:sldMk cId="4139311894" sldId="257"/>
            <ac:graphicFrameMk id="5" creationId="{7D13A769-401C-4C78-ABAA-CEAC6C61E7A1}"/>
          </ac:graphicFrameMkLst>
        </pc:graphicFrameChg>
        <pc:graphicFrameChg chg="del">
          <ac:chgData name="Ovie Avwenaghagha" userId="4e151c2a-09c6-4d38-a62c-f6e77b3e4876" providerId="ADAL" clId="{DB783C76-9AE1-4CB2-9ECF-4A1267EB15ED}" dt="2024-06-23T10:01:43.706" v="1503" actId="478"/>
          <ac:graphicFrameMkLst>
            <pc:docMk/>
            <pc:sldMk cId="4139311894" sldId="257"/>
            <ac:graphicFrameMk id="6" creationId="{CEC65435-0723-41F6-8809-A828E7E26CE1}"/>
          </ac:graphicFrameMkLst>
        </pc:graphicFrameChg>
      </pc:sldChg>
      <pc:sldChg chg="addSp delSp modSp add mod">
        <pc:chgData name="Ovie Avwenaghagha" userId="4e151c2a-09c6-4d38-a62c-f6e77b3e4876" providerId="ADAL" clId="{DB783C76-9AE1-4CB2-9ECF-4A1267EB15ED}" dt="2024-06-23T13:02:55.914" v="3628" actId="20577"/>
        <pc:sldMkLst>
          <pc:docMk/>
          <pc:sldMk cId="4091310637" sldId="258"/>
        </pc:sldMkLst>
        <pc:spChg chg="mod">
          <ac:chgData name="Ovie Avwenaghagha" userId="4e151c2a-09c6-4d38-a62c-f6e77b3e4876" providerId="ADAL" clId="{DB783C76-9AE1-4CB2-9ECF-4A1267EB15ED}" dt="2024-06-23T12:23:14.536" v="3117" actId="20577"/>
          <ac:spMkLst>
            <pc:docMk/>
            <pc:sldMk cId="4091310637" sldId="258"/>
            <ac:spMk id="3" creationId="{13A2C721-EA3B-C025-8A2D-AD02183E00D6}"/>
          </ac:spMkLst>
        </pc:spChg>
        <pc:spChg chg="mod">
          <ac:chgData name="Ovie Avwenaghagha" userId="4e151c2a-09c6-4d38-a62c-f6e77b3e4876" providerId="ADAL" clId="{DB783C76-9AE1-4CB2-9ECF-4A1267EB15ED}" dt="2024-06-23T13:02:55.914" v="3628" actId="20577"/>
          <ac:spMkLst>
            <pc:docMk/>
            <pc:sldMk cId="4091310637" sldId="258"/>
            <ac:spMk id="9" creationId="{50CE90FE-817B-E720-B712-501451FE628E}"/>
          </ac:spMkLst>
        </pc:spChg>
        <pc:graphicFrameChg chg="del">
          <ac:chgData name="Ovie Avwenaghagha" userId="4e151c2a-09c6-4d38-a62c-f6e77b3e4876" providerId="ADAL" clId="{DB783C76-9AE1-4CB2-9ECF-4A1267EB15ED}" dt="2024-06-23T12:12:16.503" v="2554" actId="478"/>
          <ac:graphicFrameMkLst>
            <pc:docMk/>
            <pc:sldMk cId="4091310637" sldId="258"/>
            <ac:graphicFrameMk id="2" creationId="{0520649A-F43B-4CB3-97D7-71FEEBAD77C4}"/>
          </ac:graphicFrameMkLst>
        </pc:graphicFrameChg>
        <pc:graphicFrameChg chg="del">
          <ac:chgData name="Ovie Avwenaghagha" userId="4e151c2a-09c6-4d38-a62c-f6e77b3e4876" providerId="ADAL" clId="{DB783C76-9AE1-4CB2-9ECF-4A1267EB15ED}" dt="2024-06-23T12:12:18.409" v="2555" actId="478"/>
          <ac:graphicFrameMkLst>
            <pc:docMk/>
            <pc:sldMk cId="4091310637" sldId="258"/>
            <ac:graphicFrameMk id="4" creationId="{96B2830C-6527-435F-BB43-52097873C909}"/>
          </ac:graphicFrameMkLst>
        </pc:graphicFrameChg>
        <pc:graphicFrameChg chg="add mod">
          <ac:chgData name="Ovie Avwenaghagha" userId="4e151c2a-09c6-4d38-a62c-f6e77b3e4876" providerId="ADAL" clId="{DB783C76-9AE1-4CB2-9ECF-4A1267EB15ED}" dt="2024-06-23T12:23:31.701" v="3118" actId="14100"/>
          <ac:graphicFrameMkLst>
            <pc:docMk/>
            <pc:sldMk cId="4091310637" sldId="258"/>
            <ac:graphicFrameMk id="5" creationId="{933361F0-8B28-4F85-BB58-A05FE5FE65E1}"/>
          </ac:graphicFrameMkLst>
        </pc:graphicFrameChg>
        <pc:graphicFrameChg chg="add mod">
          <ac:chgData name="Ovie Avwenaghagha" userId="4e151c2a-09c6-4d38-a62c-f6e77b3e4876" providerId="ADAL" clId="{DB783C76-9AE1-4CB2-9ECF-4A1267EB15ED}" dt="2024-06-23T13:00:00.440" v="3131" actId="14100"/>
          <ac:graphicFrameMkLst>
            <pc:docMk/>
            <pc:sldMk cId="4091310637" sldId="258"/>
            <ac:graphicFrameMk id="6" creationId="{B92C0ED6-195A-4EA0-ADFC-00F1629B55F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vie.avwenaghagha\OneDrive%20-%20IHS%20Towers\Desktop\Marketing%20(CSV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vie.avwenaghagha\OneDrive%20-%20IHS%20Towers\Desktop\Marketing%20(CSV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ovie.avwenaghagha\OneDrive%20-%20IHS%20Towers\Desktop\Marketing%20(CSV)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vie.avwenaghagha\OneDrive%20-%20IHS%20Towers\Desktop\Marketing%20(CSV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ovie.avwenaghagha\OneDrive%20-%20IHS%20Towers\Desktop\Marketing%20(CSV)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ovie.avwenaghagha\OneDrive%20-%20IHS%20Towers\Desktop\Marketing%20(CSV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Reach vs. Impressions vs. Frequency: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Entries'!$G$5</c:f>
              <c:strCache>
                <c:ptCount val="1"/>
                <c:pt idx="0">
                  <c:v>Reach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Entries'!$F$6:$F$16</c:f>
              <c:strCache>
                <c:ptCount val="11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</c:v>
                </c:pt>
                <c:pt idx="8">
                  <c:v>Campaign 9</c:v>
                </c:pt>
                <c:pt idx="9">
                  <c:v>Campaign 10</c:v>
                </c:pt>
                <c:pt idx="10">
                  <c:v>Campaign 11</c:v>
                </c:pt>
              </c:strCache>
            </c:strRef>
          </c:cat>
          <c:val>
            <c:numRef>
              <c:f>'Data Entries'!$G$6:$G$16</c:f>
              <c:numCache>
                <c:formatCode>General</c:formatCode>
                <c:ptCount val="11"/>
                <c:pt idx="0">
                  <c:v>23904</c:v>
                </c:pt>
                <c:pt idx="1">
                  <c:v>46494</c:v>
                </c:pt>
                <c:pt idx="2">
                  <c:v>3187</c:v>
                </c:pt>
                <c:pt idx="3">
                  <c:v>3307</c:v>
                </c:pt>
                <c:pt idx="4">
                  <c:v>15024</c:v>
                </c:pt>
                <c:pt idx="5">
                  <c:v>31831</c:v>
                </c:pt>
                <c:pt idx="6">
                  <c:v>29668</c:v>
                </c:pt>
                <c:pt idx="7">
                  <c:v>21929</c:v>
                </c:pt>
                <c:pt idx="8">
                  <c:v>7333</c:v>
                </c:pt>
                <c:pt idx="9">
                  <c:v>3636</c:v>
                </c:pt>
                <c:pt idx="10">
                  <c:v>2555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F5-4B6F-A672-66929B9492FA}"/>
            </c:ext>
          </c:extLst>
        </c:ser>
        <c:ser>
          <c:idx val="1"/>
          <c:order val="1"/>
          <c:tx>
            <c:strRef>
              <c:f>'Data Entries'!$H$5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Entries'!$F$6:$F$16</c:f>
              <c:strCache>
                <c:ptCount val="11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</c:v>
                </c:pt>
                <c:pt idx="8">
                  <c:v>Campaign 9</c:v>
                </c:pt>
                <c:pt idx="9">
                  <c:v>Campaign 10</c:v>
                </c:pt>
                <c:pt idx="10">
                  <c:v>Campaign 11</c:v>
                </c:pt>
              </c:strCache>
            </c:strRef>
          </c:cat>
          <c:val>
            <c:numRef>
              <c:f>'Data Entries'!$H$6:$H$16</c:f>
              <c:numCache>
                <c:formatCode>General</c:formatCode>
                <c:ptCount val="11"/>
                <c:pt idx="0">
                  <c:v>47139</c:v>
                </c:pt>
                <c:pt idx="1">
                  <c:v>67313</c:v>
                </c:pt>
                <c:pt idx="2">
                  <c:v>3572</c:v>
                </c:pt>
                <c:pt idx="3">
                  <c:v>4267</c:v>
                </c:pt>
                <c:pt idx="4">
                  <c:v>20483</c:v>
                </c:pt>
                <c:pt idx="5">
                  <c:v>37246</c:v>
                </c:pt>
                <c:pt idx="6">
                  <c:v>65215</c:v>
                </c:pt>
                <c:pt idx="7">
                  <c:v>28974</c:v>
                </c:pt>
                <c:pt idx="8">
                  <c:v>8660</c:v>
                </c:pt>
                <c:pt idx="9">
                  <c:v>4091</c:v>
                </c:pt>
                <c:pt idx="10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F5-4B6F-A672-66929B9492FA}"/>
            </c:ext>
          </c:extLst>
        </c:ser>
        <c:ser>
          <c:idx val="2"/>
          <c:order val="2"/>
          <c:tx>
            <c:strRef>
              <c:f>'Data Entries'!$I$5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 Entries'!$F$6:$F$16</c:f>
              <c:strCache>
                <c:ptCount val="11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</c:v>
                </c:pt>
                <c:pt idx="8">
                  <c:v>Campaign 9</c:v>
                </c:pt>
                <c:pt idx="9">
                  <c:v>Campaign 10</c:v>
                </c:pt>
                <c:pt idx="10">
                  <c:v>Campaign 11</c:v>
                </c:pt>
              </c:strCache>
            </c:strRef>
          </c:cat>
          <c:val>
            <c:numRef>
              <c:f>'Data Entries'!$I$6:$I$16</c:f>
              <c:numCache>
                <c:formatCode>General</c:formatCode>
                <c:ptCount val="11"/>
                <c:pt idx="0">
                  <c:v>8.1522661660000004</c:v>
                </c:pt>
                <c:pt idx="1">
                  <c:v>4.2464348300000001</c:v>
                </c:pt>
                <c:pt idx="2">
                  <c:v>3.2416989029999996</c:v>
                </c:pt>
                <c:pt idx="3">
                  <c:v>3.6216787349999997</c:v>
                </c:pt>
                <c:pt idx="4">
                  <c:v>4.0751694689999995</c:v>
                </c:pt>
                <c:pt idx="5">
                  <c:v>2.263661017</c:v>
                </c:pt>
                <c:pt idx="6">
                  <c:v>7.0732353830000001</c:v>
                </c:pt>
                <c:pt idx="7">
                  <c:v>3.8720502730000002</c:v>
                </c:pt>
                <c:pt idx="8">
                  <c:v>3.6039657139999997</c:v>
                </c:pt>
                <c:pt idx="9">
                  <c:v>3.289436861</c:v>
                </c:pt>
                <c:pt idx="10">
                  <c:v>3.3621250050000002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F5-4B6F-A672-66929B949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6661727"/>
        <c:axId val="1206663391"/>
      </c:barChart>
      <c:lineChart>
        <c:grouping val="standard"/>
        <c:varyColors val="0"/>
        <c:ser>
          <c:idx val="3"/>
          <c:order val="3"/>
          <c:tx>
            <c:strRef>
              <c:f>'Data Entries'!$J$5</c:f>
              <c:strCache>
                <c:ptCount val="1"/>
                <c:pt idx="0">
                  <c:v>% optimal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'Data Entries'!$F$6:$F$16</c:f>
              <c:strCache>
                <c:ptCount val="11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</c:v>
                </c:pt>
                <c:pt idx="8">
                  <c:v>Campaign 9</c:v>
                </c:pt>
                <c:pt idx="9">
                  <c:v>Campaign 10</c:v>
                </c:pt>
                <c:pt idx="10">
                  <c:v>Campaign 11</c:v>
                </c:pt>
              </c:strCache>
            </c:strRef>
          </c:cat>
          <c:val>
            <c:numRef>
              <c:f>'Data Entries'!$J$6:$J$16</c:f>
              <c:numCache>
                <c:formatCode>0%</c:formatCode>
                <c:ptCount val="11"/>
                <c:pt idx="0">
                  <c:v>0.507096035130147</c:v>
                </c:pt>
                <c:pt idx="1">
                  <c:v>0.69071353230430976</c:v>
                </c:pt>
                <c:pt idx="2">
                  <c:v>0.89221724524076151</c:v>
                </c:pt>
                <c:pt idx="3">
                  <c:v>0.77501757675181626</c:v>
                </c:pt>
                <c:pt idx="4">
                  <c:v>0.73348630571693596</c:v>
                </c:pt>
                <c:pt idx="5">
                  <c:v>0.85461526069913551</c:v>
                </c:pt>
                <c:pt idx="6">
                  <c:v>0.45492601395384497</c:v>
                </c:pt>
                <c:pt idx="7">
                  <c:v>0.75685096983502453</c:v>
                </c:pt>
                <c:pt idx="8">
                  <c:v>0.84676674364896076</c:v>
                </c:pt>
                <c:pt idx="9">
                  <c:v>0.88878024932779276</c:v>
                </c:pt>
                <c:pt idx="10">
                  <c:v>0.88103448275862073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FF5-4B6F-A672-66929B949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6662559"/>
        <c:axId val="1206662143"/>
      </c:lineChart>
      <c:catAx>
        <c:axId val="120666172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663391"/>
        <c:crosses val="autoZero"/>
        <c:auto val="1"/>
        <c:lblAlgn val="ctr"/>
        <c:lblOffset val="100"/>
        <c:noMultiLvlLbl val="0"/>
      </c:catAx>
      <c:valAx>
        <c:axId val="1206663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Audience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661727"/>
        <c:crosses val="autoZero"/>
        <c:crossBetween val="between"/>
      </c:valAx>
      <c:valAx>
        <c:axId val="1206662143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Optimal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662559"/>
        <c:crosses val="max"/>
        <c:crossBetween val="between"/>
      </c:valAx>
      <c:catAx>
        <c:axId val="1206662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66621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Clicks vs. Unique Clicks vs. Unique Link Clicks (ULC)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'Data Entries'!$G$43</c:f>
              <c:strCache>
                <c:ptCount val="1"/>
                <c:pt idx="0">
                  <c:v>Clicks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Entries'!$F$44:$F$54</c:f>
              <c:strCache>
                <c:ptCount val="11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</c:v>
                </c:pt>
                <c:pt idx="8">
                  <c:v>Campaign 9</c:v>
                </c:pt>
                <c:pt idx="9">
                  <c:v>Campaign 10</c:v>
                </c:pt>
                <c:pt idx="10">
                  <c:v>Campaign 11</c:v>
                </c:pt>
              </c:strCache>
            </c:strRef>
          </c:cat>
          <c:val>
            <c:numRef>
              <c:f>'Data Entries'!$G$44:$G$54</c:f>
              <c:numCache>
                <c:formatCode>General</c:formatCode>
                <c:ptCount val="11"/>
                <c:pt idx="0">
                  <c:v>1218</c:v>
                </c:pt>
                <c:pt idx="1">
                  <c:v>3743</c:v>
                </c:pt>
                <c:pt idx="2">
                  <c:v>119</c:v>
                </c:pt>
                <c:pt idx="3">
                  <c:v>171</c:v>
                </c:pt>
                <c:pt idx="4">
                  <c:v>648</c:v>
                </c:pt>
                <c:pt idx="5">
                  <c:v>1400</c:v>
                </c:pt>
                <c:pt idx="6">
                  <c:v>1420</c:v>
                </c:pt>
                <c:pt idx="7">
                  <c:v>2765</c:v>
                </c:pt>
                <c:pt idx="8">
                  <c:v>242</c:v>
                </c:pt>
                <c:pt idx="9">
                  <c:v>121</c:v>
                </c:pt>
                <c:pt idx="10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5-4A9A-B91C-32BAA43D93FE}"/>
            </c:ext>
          </c:extLst>
        </c:ser>
        <c:ser>
          <c:idx val="1"/>
          <c:order val="1"/>
          <c:tx>
            <c:strRef>
              <c:f>'Data Entries'!$H$43</c:f>
              <c:strCache>
                <c:ptCount val="1"/>
                <c:pt idx="0">
                  <c:v>Unique Clicks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Entries'!$F$44:$F$54</c:f>
              <c:strCache>
                <c:ptCount val="11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</c:v>
                </c:pt>
                <c:pt idx="8">
                  <c:v>Campaign 9</c:v>
                </c:pt>
                <c:pt idx="9">
                  <c:v>Campaign 10</c:v>
                </c:pt>
                <c:pt idx="10">
                  <c:v>Campaign 11</c:v>
                </c:pt>
              </c:strCache>
            </c:strRef>
          </c:cat>
          <c:val>
            <c:numRef>
              <c:f>'Data Entries'!$H$44:$H$54</c:f>
              <c:numCache>
                <c:formatCode>General</c:formatCode>
                <c:ptCount val="11"/>
                <c:pt idx="0">
                  <c:v>967</c:v>
                </c:pt>
                <c:pt idx="1">
                  <c:v>2833</c:v>
                </c:pt>
                <c:pt idx="2">
                  <c:v>109</c:v>
                </c:pt>
                <c:pt idx="3">
                  <c:v>146</c:v>
                </c:pt>
                <c:pt idx="4">
                  <c:v>552</c:v>
                </c:pt>
                <c:pt idx="5">
                  <c:v>1238</c:v>
                </c:pt>
                <c:pt idx="6">
                  <c:v>1146</c:v>
                </c:pt>
                <c:pt idx="7">
                  <c:v>2058</c:v>
                </c:pt>
                <c:pt idx="8">
                  <c:v>194</c:v>
                </c:pt>
                <c:pt idx="9">
                  <c:v>105</c:v>
                </c:pt>
                <c:pt idx="1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5-4A9A-B91C-32BAA43D93FE}"/>
            </c:ext>
          </c:extLst>
        </c:ser>
        <c:ser>
          <c:idx val="2"/>
          <c:order val="2"/>
          <c:tx>
            <c:strRef>
              <c:f>'Data Entries'!$I$43</c:f>
              <c:strCache>
                <c:ptCount val="1"/>
                <c:pt idx="0">
                  <c:v>Unique Link Clicks (ULC)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 Entries'!$F$44:$F$54</c:f>
              <c:strCache>
                <c:ptCount val="11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</c:v>
                </c:pt>
                <c:pt idx="8">
                  <c:v>Campaign 9</c:v>
                </c:pt>
                <c:pt idx="9">
                  <c:v>Campaign 10</c:v>
                </c:pt>
                <c:pt idx="10">
                  <c:v>Campaign 11</c:v>
                </c:pt>
              </c:strCache>
            </c:strRef>
          </c:cat>
          <c:val>
            <c:numRef>
              <c:f>'Data Entries'!$I$44:$I$54</c:f>
              <c:numCache>
                <c:formatCode>General</c:formatCode>
                <c:ptCount val="11"/>
                <c:pt idx="0">
                  <c:v>420</c:v>
                </c:pt>
                <c:pt idx="1">
                  <c:v>1595</c:v>
                </c:pt>
                <c:pt idx="2">
                  <c:v>44</c:v>
                </c:pt>
                <c:pt idx="3">
                  <c:v>112</c:v>
                </c:pt>
                <c:pt idx="4">
                  <c:v>237</c:v>
                </c:pt>
                <c:pt idx="5">
                  <c:v>987</c:v>
                </c:pt>
                <c:pt idx="6">
                  <c:v>518</c:v>
                </c:pt>
                <c:pt idx="7">
                  <c:v>1073</c:v>
                </c:pt>
                <c:pt idx="8">
                  <c:v>88</c:v>
                </c:pt>
                <c:pt idx="9">
                  <c:v>57</c:v>
                </c:pt>
                <c:pt idx="10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35-4A9A-B91C-32BAA43D9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9661839"/>
        <c:axId val="1259658095"/>
      </c:barChart>
      <c:catAx>
        <c:axId val="1259661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658095"/>
        <c:crosses val="autoZero"/>
        <c:auto val="1"/>
        <c:lblAlgn val="ctr"/>
        <c:lblOffset val="100"/>
        <c:noMultiLvlLbl val="0"/>
      </c:catAx>
      <c:valAx>
        <c:axId val="1259658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66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CTR (Click-Through Rate) vs. Unique CTR (Unique Click-Through Rate)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Entries'!$G$81</c:f>
              <c:strCache>
                <c:ptCount val="1"/>
                <c:pt idx="0">
                  <c:v>Click-Through Rate (CTR)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Entries'!$F$82:$F$92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'Data Entries'!$G$82:$G$92</c:f>
              <c:numCache>
                <c:formatCode>General</c:formatCode>
                <c:ptCount val="11"/>
                <c:pt idx="0">
                  <c:v>10.921752490000001</c:v>
                </c:pt>
                <c:pt idx="1">
                  <c:v>17.78789055</c:v>
                </c:pt>
                <c:pt idx="2">
                  <c:v>13.061607650000003</c:v>
                </c:pt>
                <c:pt idx="3">
                  <c:v>16.540384599999999</c:v>
                </c:pt>
                <c:pt idx="4">
                  <c:v>10.091072010000001</c:v>
                </c:pt>
                <c:pt idx="5">
                  <c:v>8.6071250500000005</c:v>
                </c:pt>
                <c:pt idx="6">
                  <c:v>6.69348513</c:v>
                </c:pt>
                <c:pt idx="7">
                  <c:v>29.556386889999999</c:v>
                </c:pt>
                <c:pt idx="8">
                  <c:v>7.9433095600000003</c:v>
                </c:pt>
                <c:pt idx="9">
                  <c:v>10.875937479999999</c:v>
                </c:pt>
                <c:pt idx="10">
                  <c:v>26.801233179999997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5A-452D-959D-0D571DA2C124}"/>
            </c:ext>
          </c:extLst>
        </c:ser>
        <c:ser>
          <c:idx val="1"/>
          <c:order val="1"/>
          <c:tx>
            <c:strRef>
              <c:f>'Data Entries'!$H$81</c:f>
              <c:strCache>
                <c:ptCount val="1"/>
                <c:pt idx="0">
                  <c:v>Unique Click-Through Rate (Unique CTR)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'Data Entries'!$F$82:$F$92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'Data Entries'!$H$82:$H$92</c:f>
              <c:numCache>
                <c:formatCode>General</c:formatCode>
                <c:ptCount val="11"/>
                <c:pt idx="0">
                  <c:v>17.414205930000001</c:v>
                </c:pt>
                <c:pt idx="1">
                  <c:v>18.275484120000002</c:v>
                </c:pt>
                <c:pt idx="2">
                  <c:v>12.729516419999999</c:v>
                </c:pt>
                <c:pt idx="3">
                  <c:v>17.659132390000003</c:v>
                </c:pt>
                <c:pt idx="4">
                  <c:v>11.17901958</c:v>
                </c:pt>
                <c:pt idx="5">
                  <c:v>8.2752201899999989</c:v>
                </c:pt>
                <c:pt idx="6">
                  <c:v>12.22923314</c:v>
                </c:pt>
                <c:pt idx="7">
                  <c:v>28.078126659999999</c:v>
                </c:pt>
                <c:pt idx="8">
                  <c:v>7.6500061199999987</c:v>
                </c:pt>
                <c:pt idx="9">
                  <c:v>10.189331729999999</c:v>
                </c:pt>
                <c:pt idx="10">
                  <c:v>26.063625440000003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5A-452D-959D-0D571DA2C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3112575"/>
        <c:axId val="1253112991"/>
      </c:barChart>
      <c:catAx>
        <c:axId val="1253112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Campaigns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0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112991"/>
        <c:crosses val="autoZero"/>
        <c:auto val="1"/>
        <c:lblAlgn val="ctr"/>
        <c:lblOffset val="100"/>
        <c:noMultiLvlLbl val="0"/>
      </c:catAx>
      <c:valAx>
        <c:axId val="125311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112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000"/>
              <a:t>Amount Spent in INR vs. Cost Per Click (CPC) vs. Cost per Result (CPR)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Entries'!$G$119</c:f>
              <c:strCache>
                <c:ptCount val="1"/>
                <c:pt idx="0">
                  <c:v>Amount Spent in INR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'Data Entries'!$F$120:$F$130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'Data Entries'!$G$120:$G$130</c:f>
              <c:numCache>
                <c:formatCode>General</c:formatCode>
                <c:ptCount val="11"/>
                <c:pt idx="0">
                  <c:v>2333.33</c:v>
                </c:pt>
                <c:pt idx="1">
                  <c:v>1579.02</c:v>
                </c:pt>
                <c:pt idx="2">
                  <c:v>850.68</c:v>
                </c:pt>
                <c:pt idx="3">
                  <c:v>923.96</c:v>
                </c:pt>
                <c:pt idx="4">
                  <c:v>837.78000000000009</c:v>
                </c:pt>
                <c:pt idx="5">
                  <c:v>955.21</c:v>
                </c:pt>
                <c:pt idx="6">
                  <c:v>1035.24</c:v>
                </c:pt>
                <c:pt idx="7">
                  <c:v>942.77999999999986</c:v>
                </c:pt>
                <c:pt idx="8">
                  <c:v>876.26</c:v>
                </c:pt>
                <c:pt idx="9">
                  <c:v>856.67</c:v>
                </c:pt>
                <c:pt idx="10">
                  <c:v>897.68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A-48A0-BDBF-EADB6AD95830}"/>
            </c:ext>
          </c:extLst>
        </c:ser>
        <c:ser>
          <c:idx val="1"/>
          <c:order val="1"/>
          <c:tx>
            <c:strRef>
              <c:f>'Data Entries'!$H$119</c:f>
              <c:strCache>
                <c:ptCount val="1"/>
                <c:pt idx="0">
                  <c:v>Cost Per Click (CPC)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'Data Entries'!$F$120:$F$130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'Data Entries'!$H$120:$H$130</c:f>
              <c:numCache>
                <c:formatCode>General</c:formatCode>
                <c:ptCount val="11"/>
                <c:pt idx="0">
                  <c:v>7.3421097900000003</c:v>
                </c:pt>
                <c:pt idx="1">
                  <c:v>1.24230873</c:v>
                </c:pt>
                <c:pt idx="2">
                  <c:v>23.7644527</c:v>
                </c:pt>
                <c:pt idx="3">
                  <c:v>16.512725230000001</c:v>
                </c:pt>
                <c:pt idx="4">
                  <c:v>3.8510243500000003</c:v>
                </c:pt>
                <c:pt idx="5">
                  <c:v>1.3488614299999999</c:v>
                </c:pt>
                <c:pt idx="6">
                  <c:v>2.1667277899999999</c:v>
                </c:pt>
                <c:pt idx="7">
                  <c:v>1.0427242699999999</c:v>
                </c:pt>
                <c:pt idx="8">
                  <c:v>10.75425815</c:v>
                </c:pt>
                <c:pt idx="9">
                  <c:v>22.355507249999999</c:v>
                </c:pt>
                <c:pt idx="10">
                  <c:v>14.438605089999999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A-48A0-BDBF-EADB6AD95830}"/>
            </c:ext>
          </c:extLst>
        </c:ser>
        <c:ser>
          <c:idx val="2"/>
          <c:order val="2"/>
          <c:tx>
            <c:strRef>
              <c:f>'Data Entries'!$I$119</c:f>
              <c:strCache>
                <c:ptCount val="1"/>
                <c:pt idx="0">
                  <c:v>Cost per Result (CPR)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'Data Entries'!$F$120:$F$130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cat>
          <c:val>
            <c:numRef>
              <c:f>'Data Entries'!$I$120:$I$130</c:f>
              <c:numCache>
                <c:formatCode>General</c:formatCode>
                <c:ptCount val="11"/>
                <c:pt idx="0">
                  <c:v>20.52</c:v>
                </c:pt>
                <c:pt idx="1">
                  <c:v>3.1</c:v>
                </c:pt>
                <c:pt idx="2">
                  <c:v>69.319999999999993</c:v>
                </c:pt>
                <c:pt idx="3">
                  <c:v>23.79</c:v>
                </c:pt>
                <c:pt idx="4">
                  <c:v>11.91</c:v>
                </c:pt>
                <c:pt idx="5">
                  <c:v>2.11</c:v>
                </c:pt>
                <c:pt idx="6">
                  <c:v>5.99</c:v>
                </c:pt>
                <c:pt idx="7">
                  <c:v>2.69</c:v>
                </c:pt>
                <c:pt idx="8">
                  <c:v>28.05</c:v>
                </c:pt>
                <c:pt idx="9">
                  <c:v>55.949999999999996</c:v>
                </c:pt>
                <c:pt idx="10">
                  <c:v>28.71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7A-48A0-BDBF-EADB6AD95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9658511"/>
        <c:axId val="1259658927"/>
      </c:barChart>
      <c:catAx>
        <c:axId val="125965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Campaigns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658927"/>
        <c:crosses val="autoZero"/>
        <c:auto val="1"/>
        <c:lblAlgn val="ctr"/>
        <c:lblOffset val="100"/>
        <c:noMultiLvlLbl val="0"/>
      </c:catAx>
      <c:valAx>
        <c:axId val="1259658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  <a:r>
                  <a:rPr lang="en-US" baseline="0"/>
                  <a:t> in INR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65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050"/>
              <a:t>Geography vs. Reach/Impressions/Clicks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Entries'!$H$157</c:f>
              <c:strCache>
                <c:ptCount val="1"/>
                <c:pt idx="0">
                  <c:v>Reach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Entries'!$G$158:$G$168</c:f>
              <c:strCache>
                <c:ptCount val="11"/>
                <c:pt idx="0">
                  <c:v>SHU_6 (Educators and Principals)</c:v>
                </c:pt>
                <c:pt idx="1">
                  <c:v>SHU3_ (Students Apart from India and US)</c:v>
                </c:pt>
                <c:pt idx="2">
                  <c:v>Australia</c:v>
                </c:pt>
                <c:pt idx="3">
                  <c:v>Canada</c:v>
                </c:pt>
                <c:pt idx="4">
                  <c:v>Ghana</c:v>
                </c:pt>
                <c:pt idx="5">
                  <c:v>India</c:v>
                </c:pt>
                <c:pt idx="6">
                  <c:v>Nepal</c:v>
                </c:pt>
                <c:pt idx="7">
                  <c:v>Nigeria</c:v>
                </c:pt>
                <c:pt idx="8">
                  <c:v>UAE</c:v>
                </c:pt>
                <c:pt idx="9">
                  <c:v>UK</c:v>
                </c:pt>
                <c:pt idx="10">
                  <c:v>USA</c:v>
                </c:pt>
              </c:strCache>
            </c:strRef>
          </c:cat>
          <c:val>
            <c:numRef>
              <c:f>'Data Entries'!$H$158:$H$168</c:f>
              <c:numCache>
                <c:formatCode>General</c:formatCode>
                <c:ptCount val="11"/>
                <c:pt idx="0">
                  <c:v>23904</c:v>
                </c:pt>
                <c:pt idx="1">
                  <c:v>46494</c:v>
                </c:pt>
                <c:pt idx="2">
                  <c:v>3187</c:v>
                </c:pt>
                <c:pt idx="3">
                  <c:v>3307</c:v>
                </c:pt>
                <c:pt idx="4">
                  <c:v>15024</c:v>
                </c:pt>
                <c:pt idx="5">
                  <c:v>31831</c:v>
                </c:pt>
                <c:pt idx="6">
                  <c:v>29668</c:v>
                </c:pt>
                <c:pt idx="7">
                  <c:v>21929</c:v>
                </c:pt>
                <c:pt idx="8">
                  <c:v>7333</c:v>
                </c:pt>
                <c:pt idx="9">
                  <c:v>3636</c:v>
                </c:pt>
                <c:pt idx="10">
                  <c:v>2555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D-452C-9E32-31EEA224C378}"/>
            </c:ext>
          </c:extLst>
        </c:ser>
        <c:ser>
          <c:idx val="1"/>
          <c:order val="1"/>
          <c:tx>
            <c:strRef>
              <c:f>'Data Entries'!$I$157</c:f>
              <c:strCache>
                <c:ptCount val="1"/>
                <c:pt idx="0">
                  <c:v>Impressions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'Data Entries'!$G$158:$G$168</c:f>
              <c:strCache>
                <c:ptCount val="11"/>
                <c:pt idx="0">
                  <c:v>SHU_6 (Educators and Principals)</c:v>
                </c:pt>
                <c:pt idx="1">
                  <c:v>SHU3_ (Students Apart from India and US)</c:v>
                </c:pt>
                <c:pt idx="2">
                  <c:v>Australia</c:v>
                </c:pt>
                <c:pt idx="3">
                  <c:v>Canada</c:v>
                </c:pt>
                <c:pt idx="4">
                  <c:v>Ghana</c:v>
                </c:pt>
                <c:pt idx="5">
                  <c:v>India</c:v>
                </c:pt>
                <c:pt idx="6">
                  <c:v>Nepal</c:v>
                </c:pt>
                <c:pt idx="7">
                  <c:v>Nigeria</c:v>
                </c:pt>
                <c:pt idx="8">
                  <c:v>UAE</c:v>
                </c:pt>
                <c:pt idx="9">
                  <c:v>UK</c:v>
                </c:pt>
                <c:pt idx="10">
                  <c:v>USA</c:v>
                </c:pt>
              </c:strCache>
            </c:strRef>
          </c:cat>
          <c:val>
            <c:numRef>
              <c:f>'Data Entries'!$I$158:$I$168</c:f>
              <c:numCache>
                <c:formatCode>General</c:formatCode>
                <c:ptCount val="11"/>
                <c:pt idx="0">
                  <c:v>47139</c:v>
                </c:pt>
                <c:pt idx="1">
                  <c:v>67313</c:v>
                </c:pt>
                <c:pt idx="2">
                  <c:v>3572</c:v>
                </c:pt>
                <c:pt idx="3">
                  <c:v>4267</c:v>
                </c:pt>
                <c:pt idx="4">
                  <c:v>20483</c:v>
                </c:pt>
                <c:pt idx="5">
                  <c:v>37246</c:v>
                </c:pt>
                <c:pt idx="6">
                  <c:v>65215</c:v>
                </c:pt>
                <c:pt idx="7">
                  <c:v>28974</c:v>
                </c:pt>
                <c:pt idx="8">
                  <c:v>8660</c:v>
                </c:pt>
                <c:pt idx="9">
                  <c:v>4091</c:v>
                </c:pt>
                <c:pt idx="10">
                  <c:v>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8D-452C-9E32-31EEA224C378}"/>
            </c:ext>
          </c:extLst>
        </c:ser>
        <c:ser>
          <c:idx val="2"/>
          <c:order val="2"/>
          <c:tx>
            <c:strRef>
              <c:f>'Data Entries'!$J$157</c:f>
              <c:strCache>
                <c:ptCount val="1"/>
                <c:pt idx="0">
                  <c:v>Clicks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 Entries'!$G$158:$G$168</c:f>
              <c:strCache>
                <c:ptCount val="11"/>
                <c:pt idx="0">
                  <c:v>SHU_6 (Educators and Principals)</c:v>
                </c:pt>
                <c:pt idx="1">
                  <c:v>SHU3_ (Students Apart from India and US)</c:v>
                </c:pt>
                <c:pt idx="2">
                  <c:v>Australia</c:v>
                </c:pt>
                <c:pt idx="3">
                  <c:v>Canada</c:v>
                </c:pt>
                <c:pt idx="4">
                  <c:v>Ghana</c:v>
                </c:pt>
                <c:pt idx="5">
                  <c:v>India</c:v>
                </c:pt>
                <c:pt idx="6">
                  <c:v>Nepal</c:v>
                </c:pt>
                <c:pt idx="7">
                  <c:v>Nigeria</c:v>
                </c:pt>
                <c:pt idx="8">
                  <c:v>UAE</c:v>
                </c:pt>
                <c:pt idx="9">
                  <c:v>UK</c:v>
                </c:pt>
                <c:pt idx="10">
                  <c:v>USA</c:v>
                </c:pt>
              </c:strCache>
            </c:strRef>
          </c:cat>
          <c:val>
            <c:numRef>
              <c:f>'Data Entries'!$J$158:$J$168</c:f>
              <c:numCache>
                <c:formatCode>General</c:formatCode>
                <c:ptCount val="11"/>
                <c:pt idx="0">
                  <c:v>1218</c:v>
                </c:pt>
                <c:pt idx="1">
                  <c:v>3743</c:v>
                </c:pt>
                <c:pt idx="2">
                  <c:v>119</c:v>
                </c:pt>
                <c:pt idx="3">
                  <c:v>171</c:v>
                </c:pt>
                <c:pt idx="4">
                  <c:v>648</c:v>
                </c:pt>
                <c:pt idx="5">
                  <c:v>1400</c:v>
                </c:pt>
                <c:pt idx="6">
                  <c:v>1420</c:v>
                </c:pt>
                <c:pt idx="7">
                  <c:v>2765</c:v>
                </c:pt>
                <c:pt idx="8">
                  <c:v>242</c:v>
                </c:pt>
                <c:pt idx="9">
                  <c:v>121</c:v>
                </c:pt>
                <c:pt idx="10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8D-452C-9E32-31EEA224C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9662255"/>
        <c:axId val="1259661839"/>
      </c:barChart>
      <c:catAx>
        <c:axId val="125966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Geography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661839"/>
        <c:crosses val="autoZero"/>
        <c:auto val="1"/>
        <c:lblAlgn val="ctr"/>
        <c:lblOffset val="100"/>
        <c:noMultiLvlLbl val="0"/>
      </c:catAx>
      <c:valAx>
        <c:axId val="125966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people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966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800">
                <a:solidFill>
                  <a:sysClr val="windowText" lastClr="000000"/>
                </a:solidFill>
              </a:rPr>
              <a:t>(Demographics: Age, Gender) vs. Performance Metrics (CTR, CPC, ULC)</a:t>
            </a:r>
          </a:p>
        </c:rich>
      </c:tx>
      <c:layout>
        <c:manualLayout>
          <c:xMode val="edge"/>
          <c:yMode val="edge"/>
          <c:x val="0.1255763342082239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'Data Entries'!$H$195</c:f>
              <c:strCache>
                <c:ptCount val="1"/>
                <c:pt idx="0">
                  <c:v>Unique Link Clicks (ULC)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F199-46FA-839A-795E427E91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F199-46FA-839A-795E427E91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F199-46FA-839A-795E427E91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F199-46FA-839A-795E427E91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F199-46FA-839A-795E427E91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F199-46FA-839A-795E427E9176}"/>
              </c:ext>
            </c:extLst>
          </c:dPt>
          <c:dLbls>
            <c:dLbl>
              <c:idx val="0"/>
              <c:layout>
                <c:manualLayout>
                  <c:x val="9.4326990376202971E-2"/>
                  <c:y val="-4.97437299504228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99-46FA-839A-795E427E9176}"/>
                </c:ext>
              </c:extLst>
            </c:dLbl>
            <c:dLbl>
              <c:idx val="1"/>
              <c:layout>
                <c:manualLayout>
                  <c:x val="-0.15949715660542432"/>
                  <c:y val="-4.025481189851268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99-46FA-839A-795E427E9176}"/>
                </c:ext>
              </c:extLst>
            </c:dLbl>
            <c:dLbl>
              <c:idx val="2"/>
              <c:layout>
                <c:manualLayout>
                  <c:x val="-0.15803860454943133"/>
                  <c:y val="4.535469524642753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99-46FA-839A-795E427E9176}"/>
                </c:ext>
              </c:extLst>
            </c:dLbl>
            <c:dLbl>
              <c:idx val="3"/>
              <c:layout>
                <c:manualLayout>
                  <c:x val="-0.20928466754155731"/>
                  <c:y val="-5.07582385535141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99-46FA-839A-795E427E9176}"/>
                </c:ext>
              </c:extLst>
            </c:dLbl>
            <c:dLbl>
              <c:idx val="4"/>
              <c:layout>
                <c:manualLayout>
                  <c:x val="7.2488407699037624E-2"/>
                  <c:y val="-4.960083114610673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99-46FA-839A-795E427E9176}"/>
                </c:ext>
              </c:extLst>
            </c:dLbl>
            <c:dLbl>
              <c:idx val="5"/>
              <c:layout>
                <c:manualLayout>
                  <c:x val="0.14638571741032372"/>
                  <c:y val="-3.686934966462525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199-46FA-839A-795E427E9176}"/>
                </c:ext>
              </c:extLst>
            </c:dLbl>
            <c:spPr>
              <a:noFill/>
              <a:ln>
                <a:noFill/>
              </a:ln>
              <a:effectLst/>
            </c:sp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Entries'!$G$196:$G$201</c:f>
              <c:strCache>
                <c:ptCount val="6"/>
                <c:pt idx="0">
                  <c:v>13-17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45-54</c:v>
                </c:pt>
                <c:pt idx="5">
                  <c:v>55-64</c:v>
                </c:pt>
              </c:strCache>
            </c:strRef>
          </c:cat>
          <c:val>
            <c:numRef>
              <c:f>'Data Entries'!$H$196:$H$201</c:f>
              <c:numCache>
                <c:formatCode>_(* #,##0.00_);_(* \(#,##0.00\);_(* "-"??_);_(@_)</c:formatCode>
                <c:ptCount val="6"/>
                <c:pt idx="0">
                  <c:v>1304</c:v>
                </c:pt>
                <c:pt idx="1">
                  <c:v>3103</c:v>
                </c:pt>
                <c:pt idx="2">
                  <c:v>610</c:v>
                </c:pt>
                <c:pt idx="3">
                  <c:v>3.0861442299999999</c:v>
                </c:pt>
                <c:pt idx="4">
                  <c:v>65</c:v>
                </c:pt>
                <c:pt idx="5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99-46FA-839A-795E427E917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'Data Entries'!$I$195</c15:sqref>
                        </c15:formulaRef>
                      </c:ext>
                    </c:extLst>
                    <c:strCache>
                      <c:ptCount val="1"/>
                      <c:pt idx="0">
                        <c:v>Click-Through Rate (CTR)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0E-F199-46FA-839A-795E427E917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0-F199-46FA-839A-795E427E917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2-F199-46FA-839A-795E427E917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4-F199-46FA-839A-795E427E917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6-F199-46FA-839A-795E427E917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8-F199-46FA-839A-795E427E9176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0E-F199-46FA-839A-795E427E9176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2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0-F199-46FA-839A-795E427E9176}"/>
                      </c:ext>
                    </c:extLst>
                  </c:dLbl>
                  <c:dLbl>
                    <c:idx val="2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3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2-F199-46FA-839A-795E427E9176}"/>
                      </c:ext>
                    </c:extLst>
                  </c:dLbl>
                  <c:dLbl>
                    <c:idx val="3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4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4-F199-46FA-839A-795E427E9176}"/>
                      </c:ext>
                    </c:extLst>
                  </c:dLbl>
                  <c:dLbl>
                    <c:idx val="4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6-F199-46FA-839A-795E427E9176}"/>
                      </c:ext>
                    </c:extLst>
                  </c:dLbl>
                  <c:dLbl>
                    <c:idx val="5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8-F199-46FA-839A-795E427E9176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'Data Entries'!$G$196:$G$201</c15:sqref>
                        </c15:formulaRef>
                      </c:ext>
                    </c:extLst>
                    <c:strCache>
                      <c:ptCount val="6"/>
                      <c:pt idx="0">
                        <c:v>13-17</c:v>
                      </c:pt>
                      <c:pt idx="1">
                        <c:v>18-24</c:v>
                      </c:pt>
                      <c:pt idx="2">
                        <c:v>25-34</c:v>
                      </c:pt>
                      <c:pt idx="3">
                        <c:v>35-44</c:v>
                      </c:pt>
                      <c:pt idx="4">
                        <c:v>45-54</c:v>
                      </c:pt>
                      <c:pt idx="5">
                        <c:v>55-64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 Entries'!$I$196:$I$201</c15:sqref>
                        </c15:formulaRef>
                      </c:ext>
                    </c:extLst>
                    <c:numCache>
                      <c:formatCode>_(* #,##0.00_);_(* \(#,##0.00\);_(* "-"??_);_(@_)</c:formatCode>
                      <c:ptCount val="6"/>
                      <c:pt idx="0">
                        <c:v>29.980242739999998</c:v>
                      </c:pt>
                      <c:pt idx="1">
                        <c:v>60.258930980000002</c:v>
                      </c:pt>
                      <c:pt idx="2">
                        <c:v>59.810913240000005</c:v>
                      </c:pt>
                      <c:pt idx="3">
                        <c:v>3.0861442299999999</c:v>
                      </c:pt>
                      <c:pt idx="4">
                        <c:v>3.1513608099999999</c:v>
                      </c:pt>
                      <c:pt idx="5">
                        <c:v>2.5925925900000002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F199-46FA-839A-795E427E9176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Entries'!$J$195</c15:sqref>
                        </c15:formulaRef>
                      </c:ext>
                    </c:extLst>
                    <c:strCache>
                      <c:ptCount val="1"/>
                      <c:pt idx="0">
                        <c:v>Cost Per Click (CPC)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B-F199-46FA-839A-795E427E917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D-F199-46FA-839A-795E427E917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1F-F199-46FA-839A-795E427E917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21-F199-46FA-839A-795E427E917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23-F199-46FA-839A-795E427E917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88900" sx="102000" sy="102000" algn="ctr" rotWithShape="0">
                        <a:prstClr val="black">
                          <a:alpha val="10000"/>
                        </a:prstClr>
                      </a:outerShdw>
                    </a:effectLst>
                    <a:scene3d>
                      <a:camera prst="orthographicFront"/>
                      <a:lightRig rig="threePt" dir="t"/>
                    </a:scene3d>
                    <a:sp3d>
                      <a:bevelT w="127000" h="127000"/>
                      <a:bevelB w="127000" h="1270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25-F199-46FA-839A-795E427E9176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B-F199-46FA-839A-795E427E9176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2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D-F199-46FA-839A-795E427E9176}"/>
                      </c:ext>
                    </c:extLst>
                  </c:dLbl>
                  <c:dLbl>
                    <c:idx val="2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3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1F-F199-46FA-839A-795E427E9176}"/>
                      </c:ext>
                    </c:extLst>
                  </c:dLbl>
                  <c:dLbl>
                    <c:idx val="3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4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21-F199-46FA-839A-795E427E9176}"/>
                      </c:ext>
                    </c:extLst>
                  </c:dLbl>
                  <c:dLbl>
                    <c:idx val="4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23-F199-46FA-839A-795E427E9176}"/>
                      </c:ext>
                    </c:extLst>
                  </c:dLbl>
                  <c:dLbl>
                    <c:idx val="5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000" b="1" i="0" u="none" strike="noStrike" kern="1200" spc="0" baseline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en-US"/>
                      </a:p>
                    </c:txPr>
                    <c:dLblPos val="bestFit"/>
                    <c:showLegendKey val="0"/>
                    <c:showVal val="1"/>
                    <c:showCatName val="0"/>
                    <c:showSerName val="0"/>
                    <c:showPercent val="0"/>
                    <c:showBubbleSize val="0"/>
                    <c:extLst>
                      <c:ext xmlns:c16="http://schemas.microsoft.com/office/drawing/2014/chart" uri="{C3380CC4-5D6E-409C-BE32-E72D297353CC}">
                        <c16:uniqueId val="{00000025-F199-46FA-839A-795E427E9176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Entries'!$G$196:$G$201</c15:sqref>
                        </c15:formulaRef>
                      </c:ext>
                    </c:extLst>
                    <c:strCache>
                      <c:ptCount val="6"/>
                      <c:pt idx="0">
                        <c:v>13-17</c:v>
                      </c:pt>
                      <c:pt idx="1">
                        <c:v>18-24</c:v>
                      </c:pt>
                      <c:pt idx="2">
                        <c:v>25-34</c:v>
                      </c:pt>
                      <c:pt idx="3">
                        <c:v>35-44</c:v>
                      </c:pt>
                      <c:pt idx="4">
                        <c:v>45-54</c:v>
                      </c:pt>
                      <c:pt idx="5">
                        <c:v>55-64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Entries'!$J$196:$J$201</c15:sqref>
                        </c15:formulaRef>
                      </c:ext>
                    </c:extLst>
                    <c:numCache>
                      <c:formatCode>_(* #,##0.00_);_(* \(#,##0.00\);_(* "-"??_);_(@_)</c:formatCode>
                      <c:ptCount val="6"/>
                      <c:pt idx="0">
                        <c:v>30.80804152</c:v>
                      </c:pt>
                      <c:pt idx="1">
                        <c:v>29.680089340000002</c:v>
                      </c:pt>
                      <c:pt idx="2">
                        <c:v>39.231854220000002</c:v>
                      </c:pt>
                      <c:pt idx="3">
                        <c:v>1.7261653800000001</c:v>
                      </c:pt>
                      <c:pt idx="4">
                        <c:v>1.6130377300000001</c:v>
                      </c:pt>
                      <c:pt idx="5">
                        <c:v>1.76011659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6-F199-46FA-839A-795E427E9176}"/>
                  </c:ext>
                </c:extLst>
              </c15:ser>
            </c15:filteredPieSeries>
          </c:ext>
        </c:extLst>
      </c:pie3D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CA60-87AE-65B7-FE5F-8E38A3318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B54B1-B51E-9AB3-7CD2-F272A08F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5B32-7FAE-53A8-0317-18C2FB4E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C765A-8E78-2EBD-C62C-1E700A18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8F5E-5104-CB4F-D7C7-68C1BEC4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6289-0F2C-DED2-12D3-DFFFBBE6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ACA3-140D-F191-FE45-855DF8379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764F-E011-723D-DAF5-49D44BA3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8D53-9477-00B0-2BEC-9B66EF4F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6ED81-54F9-5E24-AA77-1B1E98A4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61025-87ED-AFDB-EF23-D7D8B8EB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D856A-3FC2-491C-49BE-1CB6DA9BB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F18C-76D9-CAE1-2346-9F724B1C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AB1E3-E9C4-AF1F-43D3-BCF2E809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B411-2097-A7AA-F2A8-DDF12861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6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0BB6-F782-0E12-87AB-6AC3F7EA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03A-DD43-3C15-ED2B-BD98ECB5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9C55-7F6B-AD93-D36B-F139852B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A92A9-5704-D738-8248-E341EB17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E2E1-921B-0044-E4D2-E4255345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8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3AB8-3BD7-3B1E-CEFF-E0F38535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09EE8-071B-3C13-A531-E8B4E276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F450-6818-0EDC-FD5C-89064C0B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305BE-FD9C-4C89-D894-6D82F4A8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DF9C9-5DF3-5309-2734-C9383504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1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9CEC-81D8-FFFD-98CF-F79D8F6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4FA0-151E-55FB-D189-A402511B8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43507-FC3F-CF8F-71E2-891F6CF2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45755-8575-9AE1-2F41-DA0152C4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89C6-D448-4577-3186-BB90271A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EAE0-6E7C-08C8-F90A-1E92145D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D78-8A12-2838-2C48-9655F6F3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A2445-3B0D-0A58-F526-2E0932119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E2F0C-EE85-8550-F46C-68248FBC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BD3D1-D7FE-B2A9-76C8-FFE679BC3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C1ED7-F048-49DF-CEFE-1FD43C012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2FF58-9953-A512-2391-F119439D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51359-C618-4FF6-F6E1-32A40BA2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77EAD-F37A-BEA7-721A-65337FBF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6CEF-CD63-653A-0DD4-297A5874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A6E0-EE30-988B-E05A-C5C8F27B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4B3B7-3692-C5C5-6B46-13596036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6431E-F1A3-0D16-34E5-F0F61119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2C6F1-CE27-A071-F475-3ECEFE74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2F199-4B38-D9D3-2D34-8A5240E5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E2F38-4BF3-65B2-F48E-FE5E892B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3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EE45-00D4-BAB4-573C-5C219D40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8BF8-296B-DD01-094D-72E9FF02A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6B7BE-934F-9DD6-820D-4FF1AB6C2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D499E-1574-AAAF-41DA-9616A6C2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BF502-2067-620A-857C-C0A8EBB7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F876C-E482-C5EB-351A-50CAB080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3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48DB-4980-C341-DF97-398EE0AE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D3C6-4EDD-4556-FC96-4E214B901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66651-4A6C-B613-02AC-CCA8EA73B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80B1A-0F23-D28D-38E5-7BD70635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690A-4698-2C93-CD55-46DFDBF1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105AA-0106-8815-204D-65FF97FF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03479-D5AF-0EC6-06C4-AB4F4C1C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906BE-A615-DECF-18A2-A3D197DA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3DFB-DEE4-9994-7686-65A00A6E8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4A24-AB95-49BC-9547-C07A54F6CE6B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439D-6F81-68EE-162B-8D6CBA4E1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5D5A-D545-FC76-7DEA-8504CCE4A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153F-9121-49C4-B169-B3975B2EC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1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A2C721-EA3B-C025-8A2D-AD02183E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34" y="4429760"/>
            <a:ext cx="5526406" cy="1249680"/>
          </a:xfrm>
        </p:spPr>
        <p:txBody>
          <a:bodyPr>
            <a:normAutofit fontScale="92500"/>
          </a:bodyPr>
          <a:lstStyle/>
          <a:p>
            <a:pPr algn="l"/>
            <a:r>
              <a:rPr lang="en-US" sz="1200" b="1" dirty="0"/>
              <a:t>Inference: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While campaigns 1, 2 and 7 shows the highest impressions and number of unique users reached, even with an ad showing frequency from 4-8, they reveal a high ad fatigue.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Campaigns 3,10, and 11 show an optimal frequency of 3 with a high ratio of reach to impression, with campaign 3 being the most optimal ad overall.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D13A769-401C-4C78-ABAA-CEAC6C61E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374675"/>
              </p:ext>
            </p:extLst>
          </p:nvPr>
        </p:nvGraphicFramePr>
        <p:xfrm>
          <a:off x="0" y="320040"/>
          <a:ext cx="5962650" cy="384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C65435-0723-41F6-8809-A828E7E26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604033"/>
              </p:ext>
            </p:extLst>
          </p:nvPr>
        </p:nvGraphicFramePr>
        <p:xfrm>
          <a:off x="6177280" y="320040"/>
          <a:ext cx="5962650" cy="384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B6B31-C6CC-A4B2-4AB3-06044D6D6961}"/>
              </a:ext>
            </a:extLst>
          </p:cNvPr>
          <p:cNvCxnSpPr/>
          <p:nvPr/>
        </p:nvCxnSpPr>
        <p:spPr>
          <a:xfrm>
            <a:off x="6096000" y="101600"/>
            <a:ext cx="0" cy="6664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0CE90FE-817B-E720-B712-501451FE628E}"/>
              </a:ext>
            </a:extLst>
          </p:cNvPr>
          <p:cNvSpPr txBox="1">
            <a:spLocks/>
          </p:cNvSpPr>
          <p:nvPr/>
        </p:nvSpPr>
        <p:spPr>
          <a:xfrm>
            <a:off x="6309994" y="4429760"/>
            <a:ext cx="5526406" cy="1249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/>
              <a:t>Inference:</a:t>
            </a:r>
            <a:endParaRPr lang="en-US" sz="1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Campaigns 2 and 8 shows the highest engagements and user interests in the ads.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200" dirty="0"/>
              <a:t>Campaigns 3, 4, 9, 10, and 11 shows the least number of clicks and user interests denoting a lowered audience.</a:t>
            </a:r>
          </a:p>
        </p:txBody>
      </p:sp>
    </p:spTree>
    <p:extLst>
      <p:ext uri="{BB962C8B-B14F-4D97-AF65-F5344CB8AC3E}">
        <p14:creationId xmlns:p14="http://schemas.microsoft.com/office/powerpoint/2010/main" val="415694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A2C721-EA3B-C025-8A2D-AD02183E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34" y="4429760"/>
            <a:ext cx="5526406" cy="1341120"/>
          </a:xfrm>
        </p:spPr>
        <p:txBody>
          <a:bodyPr>
            <a:normAutofit/>
          </a:bodyPr>
          <a:lstStyle/>
          <a:p>
            <a:pPr algn="l"/>
            <a:r>
              <a:rPr lang="en-US" sz="1300" b="1" dirty="0"/>
              <a:t>Inference: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Campaigns 8 and 11 shows the most effectiveness of the ad in generating clicks from impressions showing a high engagement rate.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Campaigns 7 and 9 revealed the least engagement rates.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B6B31-C6CC-A4B2-4AB3-06044D6D6961}"/>
              </a:ext>
            </a:extLst>
          </p:cNvPr>
          <p:cNvCxnSpPr/>
          <p:nvPr/>
        </p:nvCxnSpPr>
        <p:spPr>
          <a:xfrm>
            <a:off x="6096000" y="101600"/>
            <a:ext cx="0" cy="6664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0CE90FE-817B-E720-B712-501451FE628E}"/>
              </a:ext>
            </a:extLst>
          </p:cNvPr>
          <p:cNvSpPr txBox="1">
            <a:spLocks/>
          </p:cNvSpPr>
          <p:nvPr/>
        </p:nvSpPr>
        <p:spPr>
          <a:xfrm>
            <a:off x="6309994" y="4429760"/>
            <a:ext cx="5526406" cy="1412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/>
              <a:t>Inference:</a:t>
            </a:r>
            <a:endParaRPr lang="en-US" sz="1200" dirty="0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Campaign 1 and 2 had the highest ad spend at 19 and 13% respectively of the total campaign spend and yet had relatively low CPC.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Campaign 3 and 10 were in the range of the lowest ad spend of 7% at par, while campaign 3 had the highest CPR signifying financial efficiency and return on investment (ROI) of the ad spend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520649A-F43B-4CB3-97D7-71FEEBAD7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788625"/>
              </p:ext>
            </p:extLst>
          </p:nvPr>
        </p:nvGraphicFramePr>
        <p:xfrm>
          <a:off x="0" y="309880"/>
          <a:ext cx="5963920" cy="401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B2830C-6527-435F-BB43-52097873C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103292"/>
              </p:ext>
            </p:extLst>
          </p:nvPr>
        </p:nvGraphicFramePr>
        <p:xfrm>
          <a:off x="6096000" y="309880"/>
          <a:ext cx="6014720" cy="4018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931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A2C721-EA3B-C025-8A2D-AD02183E0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034" y="4429760"/>
            <a:ext cx="5526406" cy="17881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300" b="1" dirty="0"/>
              <a:t>Inference: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highest reach, impression, and clicks (25%, 23%, 31% respectively) came from SHU3_ (Students Apart from India and US) which is campaign 2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second geography is India with 17%, 13% and 12% respectively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Third place is Nepal with 16%, 22%, and 12% respectively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These three geographies have shown performance and allocation of budgets should focus on them accordingly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EB6B31-C6CC-A4B2-4AB3-06044D6D6961}"/>
              </a:ext>
            </a:extLst>
          </p:cNvPr>
          <p:cNvCxnSpPr/>
          <p:nvPr/>
        </p:nvCxnSpPr>
        <p:spPr>
          <a:xfrm>
            <a:off x="6096000" y="101600"/>
            <a:ext cx="0" cy="6664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0CE90FE-817B-E720-B712-501451FE628E}"/>
              </a:ext>
            </a:extLst>
          </p:cNvPr>
          <p:cNvSpPr txBox="1">
            <a:spLocks/>
          </p:cNvSpPr>
          <p:nvPr/>
        </p:nvSpPr>
        <p:spPr>
          <a:xfrm>
            <a:off x="6309994" y="4429760"/>
            <a:ext cx="5526406" cy="1412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b="1" dirty="0"/>
              <a:t>Inference:</a:t>
            </a:r>
            <a:endParaRPr lang="en-US" sz="1200" dirty="0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Ages 18-24 has shown to be the demographic segments driving 61% of  the most engagement and conversions.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Second is the ages of 13-17 at 26% conversion rate.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And thirdly, ages 25-34 have shown 12% conversion rate.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33361F0-8B28-4F85-BB58-A05FE5FE6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445573"/>
              </p:ext>
            </p:extLst>
          </p:nvPr>
        </p:nvGraphicFramePr>
        <p:xfrm>
          <a:off x="-1" y="101600"/>
          <a:ext cx="5881987" cy="4328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2C0ED6-195A-4EA0-ADFC-00F1629B5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36274"/>
              </p:ext>
            </p:extLst>
          </p:nvPr>
        </p:nvGraphicFramePr>
        <p:xfrm>
          <a:off x="6095999" y="208280"/>
          <a:ext cx="5963913" cy="422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131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435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IHS Towers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Ovie Avwenaghagha</dc:creator>
  <cp:lastModifiedBy>Ovie Avwenaghagha</cp:lastModifiedBy>
  <cp:revision>1</cp:revision>
  <dcterms:created xsi:type="dcterms:W3CDTF">2024-06-23T08:08:30Z</dcterms:created>
  <dcterms:modified xsi:type="dcterms:W3CDTF">2024-06-23T13:03:03Z</dcterms:modified>
</cp:coreProperties>
</file>