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9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3D4E-2D2D-46BE-BDE7-E6738173F6DE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2F56-E818-4C31-888C-B097E30C610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Fichier</a:t>
            </a:r>
            <a:r>
              <a:rPr lang="es-ES" dirty="0" smtClean="0"/>
              <a:t> test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Fichier test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Fichier test</dc:title>
  <dc:creator>HP</dc:creator>
  <cp:lastModifiedBy>HP</cp:lastModifiedBy>
  <cp:revision>1</cp:revision>
  <dcterms:created xsi:type="dcterms:W3CDTF">2017-07-17T09:16:21Z</dcterms:created>
  <dcterms:modified xsi:type="dcterms:W3CDTF">2017-07-17T09:16:47Z</dcterms:modified>
</cp:coreProperties>
</file>