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87" r:id="rId7"/>
    <p:sldId id="288" r:id="rId8"/>
    <p:sldId id="286" r:id="rId9"/>
    <p:sldId id="289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2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8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5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_garry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hyperlink" Target="https://github.com/vijaygar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Java11-Installatio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Eclipse-IDE-Installatio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Git-Setup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6-Jun-2020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Vijay </a:t>
            </a:r>
            <a:r>
              <a:rPr lang="en" sz="3600" b="1" dirty="0" err="1"/>
              <a:t>Garothaya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love Java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hlinkClick r:id="rId3"/>
              </a:rPr>
              <a:t>v</a:t>
            </a:r>
            <a:r>
              <a:rPr lang="en" sz="1800" dirty="0">
                <a:hlinkClick r:id="rId3"/>
              </a:rPr>
              <a:t>ijay_garry@</a:t>
            </a:r>
            <a:r>
              <a:rPr lang="en-US" sz="1800" dirty="0">
                <a:hlinkClick r:id="rId3"/>
              </a:rPr>
              <a:t>h</a:t>
            </a:r>
            <a:r>
              <a:rPr lang="en" sz="1800" dirty="0">
                <a:hlinkClick r:id="rId3"/>
              </a:rPr>
              <a:t>otmail.com</a:t>
            </a:r>
            <a:endParaRPr lang="en" sz="1800" dirty="0"/>
          </a:p>
          <a:p>
            <a:pPr marL="0" lvl="0" indent="0" algn="ctr">
              <a:buNone/>
            </a:pPr>
            <a:r>
              <a:rPr lang="en-US" sz="1800" dirty="0">
                <a:hlinkClick r:id="rId4"/>
              </a:rPr>
              <a:t>https://github.com/vijaygarry</a:t>
            </a:r>
            <a:endParaRPr sz="1800" dirty="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900" y="628650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2F68A-70A8-2747-96FA-875DA12B1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900" y="612585"/>
            <a:ext cx="943800" cy="96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Setup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setting up required software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Required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Java Development Kit - 11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Eclipse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Git Setup</a:t>
            </a:r>
          </a:p>
          <a:p>
            <a:pPr lvl="1">
              <a:buChar char="✖"/>
            </a:pPr>
            <a:r>
              <a:rPr lang="en" dirty="0"/>
              <a:t>Git Account</a:t>
            </a:r>
          </a:p>
          <a:p>
            <a:pPr lvl="1">
              <a:buChar char="✖"/>
            </a:pPr>
            <a:r>
              <a:rPr lang="en" dirty="0"/>
              <a:t>Client - Source Tree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Java 11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install Java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https://github.com/vijaygarry/JavaTrainingForKids/blob/master/documentation/Java11-Installation.pdf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850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Eclipse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setup eclipse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https://github.com/vijaygarry/JavaTrainingForKids/blob/master/documentation/Eclipse-IDE-Installation.pdf</a:t>
            </a:r>
            <a:endParaRPr lang="en-US"/>
          </a:p>
          <a:p>
            <a:pPr lvl="1"/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26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Setup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Please follow the link to setup git account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https://github.com/vijaygarry/JavaTrainingForKids/blob/master/documentation/Git-Setup.pdf</a:t>
            </a:r>
            <a:endParaRPr lang="en-US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79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Now are ready to go with the following:</a:t>
            </a:r>
          </a:p>
          <a:p>
            <a:pPr lvl="1"/>
            <a:r>
              <a:rPr lang="en-US" dirty="0"/>
              <a:t>Java 11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Git Account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37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197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Amatic SC</vt:lpstr>
      <vt:lpstr>Arial</vt:lpstr>
      <vt:lpstr>Merriweather</vt:lpstr>
      <vt:lpstr>Nathaniel template</vt:lpstr>
      <vt:lpstr>Java Training</vt:lpstr>
      <vt:lpstr>Hello!</vt:lpstr>
      <vt:lpstr>1. Software Setup</vt:lpstr>
      <vt:lpstr>Software Required</vt:lpstr>
      <vt:lpstr>Java 11</vt:lpstr>
      <vt:lpstr>Java Installation</vt:lpstr>
      <vt:lpstr>Eclipse Installation</vt:lpstr>
      <vt:lpstr>Git Setup</vt:lpstr>
      <vt:lpstr>Verification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12</cp:revision>
  <dcterms:modified xsi:type="dcterms:W3CDTF">2020-06-07T21:39:04Z</dcterms:modified>
</cp:coreProperties>
</file>