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59" r:id="rId4"/>
    <p:sldId id="280" r:id="rId5"/>
    <p:sldId id="281" r:id="rId6"/>
    <p:sldId id="284" r:id="rId7"/>
    <p:sldId id="285" r:id="rId8"/>
    <p:sldId id="286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6-Jun-2020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Complete </a:t>
            </a:r>
            <a:r>
              <a:rPr lang="en" dirty="0" err="1"/>
              <a:t>Github</a:t>
            </a:r>
            <a:r>
              <a:rPr lang="en" dirty="0"/>
              <a:t> setup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Setup client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World 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Eclipse and Create a Java Project</a:t>
            </a:r>
          </a:p>
          <a:p>
            <a:r>
              <a:rPr lang="en-US" dirty="0"/>
              <a:t>In project Create a new Java class by name “HelloWorld”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413A-EFA5-744F-8323-D81A3C9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4CC-F3B0-C14F-9949-556999921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DB345-7177-CA46-8B5E-FBECB808E8E9}"/>
              </a:ext>
            </a:extLst>
          </p:cNvPr>
          <p:cNvSpPr/>
          <p:nvPr/>
        </p:nvSpPr>
        <p:spPr>
          <a:xfrm>
            <a:off x="1284514" y="1205924"/>
            <a:ext cx="5203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HelloWorld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("Hello World");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AA33A-E590-C442-81C7-82B78291D3DC}"/>
              </a:ext>
            </a:extLst>
          </p:cNvPr>
          <p:cNvSpPr/>
          <p:nvPr/>
        </p:nvSpPr>
        <p:spPr>
          <a:xfrm>
            <a:off x="1284514" y="2768025"/>
            <a:ext cx="5203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the program and see the output.</a:t>
            </a:r>
          </a:p>
        </p:txBody>
      </p:sp>
    </p:spTree>
    <p:extLst>
      <p:ext uri="{BB962C8B-B14F-4D97-AF65-F5344CB8AC3E}">
        <p14:creationId xmlns:p14="http://schemas.microsoft.com/office/powerpoint/2010/main" val="130184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of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first java class</a:t>
            </a:r>
          </a:p>
          <a:p>
            <a:r>
              <a:rPr lang="en-US" dirty="0"/>
              <a:t>Explanation</a:t>
            </a:r>
          </a:p>
          <a:p>
            <a:pPr lvl="1"/>
            <a:r>
              <a:rPr lang="en-US" dirty="0"/>
              <a:t>Class name and file name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Method and Method signature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04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</a:p>
          <a:p>
            <a:pPr lvl="1"/>
            <a:r>
              <a:rPr lang="en-US" dirty="0"/>
              <a:t>.project file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classpath</a:t>
            </a:r>
            <a:endParaRPr lang="en-US" dirty="0"/>
          </a:p>
          <a:p>
            <a:r>
              <a:rPr lang="en-US" dirty="0"/>
              <a:t>Importing Existing project</a:t>
            </a:r>
          </a:p>
          <a:p>
            <a:r>
              <a:rPr lang="en-US" dirty="0"/>
              <a:t>Compiling java class</a:t>
            </a:r>
          </a:p>
          <a:p>
            <a:r>
              <a:rPr lang="en-US" dirty="0"/>
              <a:t>Running Java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11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32A-5697-C248-9CB4-DBFACAA7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DA65-0809-0747-93DB-A89DD254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  <a:p>
            <a:r>
              <a:rPr lang="en-US" dirty="0"/>
              <a:t>Commit and push to </a:t>
            </a:r>
            <a:r>
              <a:rPr lang="en-US"/>
              <a:t>remote repository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87CC8-82E9-3C43-9FC3-841ABA961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189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151</Words>
  <Application>Microsoft Macintosh PowerPoint</Application>
  <PresentationFormat>On-screen Show (16:9)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Amatic SC</vt:lpstr>
      <vt:lpstr>Arial</vt:lpstr>
      <vt:lpstr>Merriweather</vt:lpstr>
      <vt:lpstr>Nathaniel template</vt:lpstr>
      <vt:lpstr>Java Training</vt:lpstr>
      <vt:lpstr>Complete Github setup</vt:lpstr>
      <vt:lpstr>1. Hello World </vt:lpstr>
      <vt:lpstr>Create Project</vt:lpstr>
      <vt:lpstr>Java Class</vt:lpstr>
      <vt:lpstr>Basic of class</vt:lpstr>
      <vt:lpstr>Eclipse</vt:lpstr>
      <vt:lpstr>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18</cp:revision>
  <dcterms:modified xsi:type="dcterms:W3CDTF">2020-06-09T03:38:53Z</dcterms:modified>
</cp:coreProperties>
</file>