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9" r:id="rId3"/>
    <p:sldId id="261" r:id="rId4"/>
    <p:sldId id="262" r:id="rId5"/>
    <p:sldId id="27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6607C-D005-420C-8877-729A8179C492}">
  <a:tblStyle styleId="{4436607C-D005-420C-8877-729A8179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Training</a:t>
            </a:r>
            <a:endParaRPr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BC91D134-5394-D747-A6EB-D980C8EE265E}"/>
              </a:ext>
            </a:extLst>
          </p:cNvPr>
          <p:cNvSpPr txBox="1">
            <a:spLocks/>
          </p:cNvSpPr>
          <p:nvPr/>
        </p:nvSpPr>
        <p:spPr>
          <a:xfrm>
            <a:off x="1574371" y="2658579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6-Jun-2020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Hello World 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Complete </a:t>
            </a:r>
            <a:r>
              <a:rPr lang="en" dirty="0" err="1"/>
              <a:t>Github</a:t>
            </a:r>
            <a:r>
              <a:rPr lang="en" dirty="0"/>
              <a:t> setup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-US" dirty="0"/>
              <a:t>Setup client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</a:rPr>
              <a:t>Home Work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1374150" y="3240109"/>
            <a:ext cx="639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133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You can find me at:</a:t>
            </a:r>
          </a:p>
          <a:p>
            <a:pPr marL="0" lvl="0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vijay_garry@hotmail.com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vijaygarr</a:t>
            </a:r>
            <a:r>
              <a:rPr lang="en-US" sz="1800" dirty="0" err="1">
                <a:solidFill>
                  <a:schemeClr val="tx1"/>
                </a:solidFill>
              </a:rPr>
              <a:t>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43</Words>
  <Application>Microsoft Macintosh PowerPoint</Application>
  <PresentationFormat>On-screen Show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Amatic SC</vt:lpstr>
      <vt:lpstr>Arial</vt:lpstr>
      <vt:lpstr>Merriweather</vt:lpstr>
      <vt:lpstr>Nathaniel template</vt:lpstr>
      <vt:lpstr>Java Training</vt:lpstr>
      <vt:lpstr>1. Hello World </vt:lpstr>
      <vt:lpstr>Complete Github setup</vt:lpstr>
      <vt:lpstr>Home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cp:lastModifiedBy>Vijay G</cp:lastModifiedBy>
  <cp:revision>13</cp:revision>
  <dcterms:modified xsi:type="dcterms:W3CDTF">2020-06-08T22:19:33Z</dcterms:modified>
</cp:coreProperties>
</file>