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81" d="100"/>
          <a:sy n="81" d="100"/>
        </p:scale>
        <p:origin x="-300"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1"/>
            <a:ext cx="10055781"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162" y="4572000"/>
            <a:ext cx="8613436"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4/20/2020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4/20/2020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336191"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4/20/2020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4/20/2020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4" y="5486400"/>
            <a:ext cx="1021025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2834" y="3852863"/>
            <a:ext cx="817878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4/20/2020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1265"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4/20/2020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1265"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1265"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33987-6305-4E2A-BF18-EF013ECE927B}" type="datetimeFigureOut">
              <a:rPr lang="en-US" smtClean="0"/>
              <a:t>4/20/2020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33987-6305-4E2A-BF18-EF013ECE927B}" type="datetimeFigureOut">
              <a:rPr lang="en-US" smtClean="0"/>
              <a:t>4/20/2020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4/20/2020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296" y="5495544"/>
            <a:ext cx="10360501"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293" y="6096000"/>
            <a:ext cx="10360503"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4/20/2020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
        <p:nvSpPr>
          <p:cNvPr id="9" name="Content Placeholder 8"/>
          <p:cNvSpPr>
            <a:spLocks noGrp="1"/>
          </p:cNvSpPr>
          <p:nvPr>
            <p:ph sz="quarter" idx="13"/>
          </p:nvPr>
        </p:nvSpPr>
        <p:spPr>
          <a:xfrm>
            <a:off x="406294" y="381000"/>
            <a:ext cx="10360501"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231" y="5495278"/>
            <a:ext cx="10360501"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4663"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231" y="6096000"/>
            <a:ext cx="10360501"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DF33987-6305-4E2A-BF18-EF013ECE927B}" type="datetimeFigureOut">
              <a:rPr lang="en-US" smtClean="0"/>
              <a:t>4/20/2020</a:t>
            </a:fld>
            <a:endParaRPr lang="en-US"/>
          </a:p>
        </p:txBody>
      </p:sp>
      <p:sp>
        <p:nvSpPr>
          <p:cNvPr id="9" name="Slide Number Placeholder 8"/>
          <p:cNvSpPr>
            <a:spLocks noGrp="1"/>
          </p:cNvSpPr>
          <p:nvPr>
            <p:ph type="sldNum" sz="quarter" idx="11"/>
          </p:nvPr>
        </p:nvSpPr>
        <p:spPr/>
        <p:txBody>
          <a:bodyPr/>
          <a:lstStyle/>
          <a:p>
            <a:fld id="{F36C87F6-986D-49E6-AF40-1B3A1EE8064D}" type="slidenum">
              <a:rPr lang="en-US" smtClean="0"/>
              <a:t>‹#›</a:t>
            </a:fld>
            <a:endParaRPr lang="en-US"/>
          </a:p>
        </p:txBody>
      </p:sp>
      <p:sp>
        <p:nvSpPr>
          <p:cNvPr id="10" name="Footer Placeholder 9"/>
          <p:cNvSpPr>
            <a:spLocks noGrp="1"/>
          </p:cNvSpPr>
          <p:nvPr>
            <p:ph type="ftr" sz="quarter" idx="12"/>
          </p:nvPr>
        </p:nvSpPr>
        <p:spPr/>
        <p:txBody>
          <a:bodyPr/>
          <a:lstStyle/>
          <a:p>
            <a:r>
              <a:rPr lang="en-US" smtClean="0"/>
              <a:t>Add a footer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157354"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0"/>
            <a:ext cx="10157354"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4663" y="0"/>
            <a:ext cx="9141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4663" y="5486400"/>
            <a:ext cx="914162"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2755" y="5648960"/>
            <a:ext cx="73133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36C87F6-986D-49E6-AF40-1B3A1EE8064D}" type="slidenum">
              <a:rPr lang="en-US" smtClean="0"/>
              <a:pPr/>
              <a:t>‹#›</a:t>
            </a:fld>
            <a:endParaRPr lang="en-US"/>
          </a:p>
        </p:txBody>
      </p:sp>
      <p:sp>
        <p:nvSpPr>
          <p:cNvPr id="5" name="Footer Placeholder 4"/>
          <p:cNvSpPr>
            <a:spLocks noGrp="1"/>
          </p:cNvSpPr>
          <p:nvPr>
            <p:ph type="ftr" sz="quarter" idx="3"/>
          </p:nvPr>
        </p:nvSpPr>
        <p:spPr>
          <a:xfrm rot="16200000">
            <a:off x="10507382" y="3987864"/>
            <a:ext cx="2367281" cy="487553"/>
          </a:xfrm>
          <a:prstGeom prst="rect">
            <a:avLst/>
          </a:prstGeom>
        </p:spPr>
        <p:txBody>
          <a:bodyPr vert="horz" lIns="91440" tIns="45720" rIns="91440" bIns="45720" rtlCol="0" anchor="ctr"/>
          <a:lstStyle>
            <a:lvl1pPr algn="r">
              <a:defRPr sz="1200">
                <a:solidFill>
                  <a:schemeClr val="bg2"/>
                </a:solidFill>
              </a:defRPr>
            </a:lvl1pPr>
          </a:lstStyle>
          <a:p>
            <a:r>
              <a:rPr lang="en-US" smtClean="0"/>
              <a:t>Add a footer</a:t>
            </a:r>
            <a:endParaRPr lang="en-US" dirty="0"/>
          </a:p>
        </p:txBody>
      </p:sp>
      <p:sp>
        <p:nvSpPr>
          <p:cNvPr id="4" name="Date Placeholder 3"/>
          <p:cNvSpPr>
            <a:spLocks noGrp="1"/>
          </p:cNvSpPr>
          <p:nvPr>
            <p:ph type="dt" sz="half" idx="2"/>
          </p:nvPr>
        </p:nvSpPr>
        <p:spPr>
          <a:xfrm rot="16200000">
            <a:off x="10471823" y="1585024"/>
            <a:ext cx="2438399" cy="487553"/>
          </a:xfrm>
          <a:prstGeom prst="rect">
            <a:avLst/>
          </a:prstGeom>
        </p:spPr>
        <p:txBody>
          <a:bodyPr vert="horz" lIns="91440" tIns="45720" rIns="91440" bIns="45720" rtlCol="0" anchor="ctr"/>
          <a:lstStyle>
            <a:lvl1pPr algn="l">
              <a:defRPr sz="1200">
                <a:solidFill>
                  <a:schemeClr val="bg2"/>
                </a:solidFill>
              </a:defRPr>
            </a:lvl1pPr>
          </a:lstStyle>
          <a:p>
            <a:fld id="{EDF33987-6305-4E2A-BF18-EF013ECE927B}" type="datetimeFigureOut">
              <a:rPr lang="en-US" smtClean="0"/>
              <a:pPr/>
              <a:t>4/20/2020</a:t>
            </a:fld>
            <a:endParaRPr lang="en-US" dirty="0"/>
          </a:p>
        </p:txBody>
      </p:sp>
      <p:sp>
        <p:nvSpPr>
          <p:cNvPr id="9" name="Rectangle 8"/>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92500" lnSpcReduction="20000"/>
          </a:bodyPr>
          <a:lstStyle/>
          <a:p>
            <a:r>
              <a:rPr lang="en-US" dirty="0" smtClean="0"/>
              <a:t>By,</a:t>
            </a:r>
          </a:p>
          <a:p>
            <a:r>
              <a:rPr lang="en-US" dirty="0" err="1" smtClean="0"/>
              <a:t>Yugesh</a:t>
            </a:r>
            <a:r>
              <a:rPr lang="en-US" dirty="0" smtClean="0"/>
              <a:t> </a:t>
            </a:r>
            <a:r>
              <a:rPr lang="en-US" dirty="0" err="1" smtClean="0"/>
              <a:t>Adhikarla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1125860" y="2420888"/>
            <a:ext cx="4608512" cy="1296144"/>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Yugesh Adhikarla</dc:creator>
  <cp:lastModifiedBy>LENOVO</cp:lastModifiedBy>
  <cp:revision>8</cp:revision>
  <dcterms:created xsi:type="dcterms:W3CDTF">2020-01-05T08:05:09Z</dcterms:created>
  <dcterms:modified xsi:type="dcterms:W3CDTF">2020-04-20T18:25:59Z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