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FD76B-4842-4ABB-9624-131AB4DD2A9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280F9C-418A-47BF-A618-8A660B4784AE}">
      <dgm:prSet custT="1"/>
      <dgm:spPr/>
      <dgm:t>
        <a:bodyPr/>
        <a:lstStyle/>
        <a:p>
          <a:pPr>
            <a:defRPr b="1"/>
          </a:pPr>
          <a:r>
            <a:rPr lang="en-US" sz="2000" dirty="0"/>
            <a:t>Character guessing game!</a:t>
          </a:r>
        </a:p>
      </dgm:t>
    </dgm:pt>
    <dgm:pt modelId="{A9A61668-6F24-486E-9B8D-F169C401E9E8}" type="parTrans" cxnId="{A46217F4-8252-4859-80DD-14495B729376}">
      <dgm:prSet/>
      <dgm:spPr/>
      <dgm:t>
        <a:bodyPr/>
        <a:lstStyle/>
        <a:p>
          <a:endParaRPr lang="en-US"/>
        </a:p>
      </dgm:t>
    </dgm:pt>
    <dgm:pt modelId="{63612A3C-29ED-4504-91EC-DDEEB44C822D}" type="sibTrans" cxnId="{A46217F4-8252-4859-80DD-14495B729376}">
      <dgm:prSet/>
      <dgm:spPr/>
      <dgm:t>
        <a:bodyPr/>
        <a:lstStyle/>
        <a:p>
          <a:endParaRPr lang="en-US"/>
        </a:p>
      </dgm:t>
    </dgm:pt>
    <dgm:pt modelId="{765396E2-EACA-4BB4-94AF-12C44EF6478B}">
      <dgm:prSet/>
      <dgm:spPr/>
      <dgm:t>
        <a:bodyPr/>
        <a:lstStyle/>
        <a:p>
          <a:pPr>
            <a:defRPr b="1"/>
          </a:pPr>
          <a:r>
            <a:rPr lang="en-US" dirty="0"/>
            <a:t>Simple and easy.</a:t>
          </a:r>
        </a:p>
      </dgm:t>
    </dgm:pt>
    <dgm:pt modelId="{7D9D86F2-2343-4C7F-99EA-00AE55BAB633}" type="parTrans" cxnId="{207F28A4-7C1E-47FD-A7A3-AC5F80EBD2DD}">
      <dgm:prSet/>
      <dgm:spPr/>
      <dgm:t>
        <a:bodyPr/>
        <a:lstStyle/>
        <a:p>
          <a:endParaRPr lang="en-US"/>
        </a:p>
      </dgm:t>
    </dgm:pt>
    <dgm:pt modelId="{3308BDE8-0FEC-4E7A-8395-17D66B4F807F}" type="sibTrans" cxnId="{207F28A4-7C1E-47FD-A7A3-AC5F80EBD2DD}">
      <dgm:prSet/>
      <dgm:spPr/>
      <dgm:t>
        <a:bodyPr/>
        <a:lstStyle/>
        <a:p>
          <a:endParaRPr lang="en-US"/>
        </a:p>
      </dgm:t>
    </dgm:pt>
    <dgm:pt modelId="{9E55A376-E939-47D9-B2C9-45A104E97229}">
      <dgm:prSet/>
      <dgm:spPr/>
      <dgm:t>
        <a:bodyPr/>
        <a:lstStyle/>
        <a:p>
          <a:r>
            <a:rPr lang="en-US" dirty="0"/>
            <a:t>Teaches us combining C headers and file linking when compiling</a:t>
          </a:r>
        </a:p>
      </dgm:t>
    </dgm:pt>
    <dgm:pt modelId="{1747FC06-15E8-4156-81A2-76249FE2B742}" type="parTrans" cxnId="{1DE6B3A3-91E4-4FA7-B3FA-6A37872EC025}">
      <dgm:prSet/>
      <dgm:spPr/>
      <dgm:t>
        <a:bodyPr/>
        <a:lstStyle/>
        <a:p>
          <a:endParaRPr lang="en-US"/>
        </a:p>
      </dgm:t>
    </dgm:pt>
    <dgm:pt modelId="{FDA53371-D4F0-46EF-AA2F-43B22C1D972A}" type="sibTrans" cxnId="{1DE6B3A3-91E4-4FA7-B3FA-6A37872EC025}">
      <dgm:prSet/>
      <dgm:spPr/>
      <dgm:t>
        <a:bodyPr/>
        <a:lstStyle/>
        <a:p>
          <a:endParaRPr lang="en-US"/>
        </a:p>
      </dgm:t>
    </dgm:pt>
    <dgm:pt modelId="{32804B31-3779-41CA-A740-BE35A425324D}">
      <dgm:prSet/>
      <dgm:spPr/>
      <dgm:t>
        <a:bodyPr/>
        <a:lstStyle/>
        <a:p>
          <a:pPr>
            <a:defRPr b="1"/>
          </a:pPr>
          <a:r>
            <a:rPr lang="en-US" dirty="0"/>
            <a:t>Strong understanding of Linux/Unix </a:t>
          </a:r>
          <a:r>
            <a:rPr lang="en-US"/>
            <a:t>file systems</a:t>
          </a:r>
          <a:endParaRPr lang="en-US" dirty="0"/>
        </a:p>
      </dgm:t>
    </dgm:pt>
    <dgm:pt modelId="{C986A53E-D747-42A7-A5C0-0AB07D60E3DB}" type="parTrans" cxnId="{A2EA43BC-3371-47E2-B49F-4F2FCD731295}">
      <dgm:prSet/>
      <dgm:spPr/>
      <dgm:t>
        <a:bodyPr/>
        <a:lstStyle/>
        <a:p>
          <a:endParaRPr lang="en-US"/>
        </a:p>
      </dgm:t>
    </dgm:pt>
    <dgm:pt modelId="{C140D32B-0C55-4F01-BCB3-744AF68662E1}" type="sibTrans" cxnId="{A2EA43BC-3371-47E2-B49F-4F2FCD731295}">
      <dgm:prSet/>
      <dgm:spPr/>
      <dgm:t>
        <a:bodyPr/>
        <a:lstStyle/>
        <a:p>
          <a:endParaRPr lang="en-US"/>
        </a:p>
      </dgm:t>
    </dgm:pt>
    <dgm:pt modelId="{0BA34C72-216C-4A8E-A7F6-C0A3E4D2754C}" type="pres">
      <dgm:prSet presAssocID="{670FD76B-4842-4ABB-9624-131AB4DD2A91}" presName="root" presStyleCnt="0">
        <dgm:presLayoutVars>
          <dgm:dir/>
          <dgm:resizeHandles val="exact"/>
        </dgm:presLayoutVars>
      </dgm:prSet>
      <dgm:spPr/>
    </dgm:pt>
    <dgm:pt modelId="{81272A9A-B3E7-438A-B1BD-CD7D5EF4BD7E}" type="pres">
      <dgm:prSet presAssocID="{4D280F9C-418A-47BF-A618-8A660B4784AE}" presName="compNode" presStyleCnt="0"/>
      <dgm:spPr/>
    </dgm:pt>
    <dgm:pt modelId="{801F319D-FA2C-49FD-9F86-0C821E5A5F2E}" type="pres">
      <dgm:prSet presAssocID="{4D280F9C-418A-47BF-A618-8A660B4784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AD0C5B3-6DAF-4A29-B876-E7D301F291AE}" type="pres">
      <dgm:prSet presAssocID="{4D280F9C-418A-47BF-A618-8A660B4784AE}" presName="iconSpace" presStyleCnt="0"/>
      <dgm:spPr/>
    </dgm:pt>
    <dgm:pt modelId="{7FA1AFDA-7370-4925-8313-A3E1DBEF2557}" type="pres">
      <dgm:prSet presAssocID="{4D280F9C-418A-47BF-A618-8A660B4784AE}" presName="parTx" presStyleLbl="revTx" presStyleIdx="0" presStyleCnt="6" custLinFactNeighborX="-16697" custLinFactNeighborY="-5841">
        <dgm:presLayoutVars>
          <dgm:chMax val="0"/>
          <dgm:chPref val="0"/>
        </dgm:presLayoutVars>
      </dgm:prSet>
      <dgm:spPr/>
    </dgm:pt>
    <dgm:pt modelId="{36FC4C93-65FC-4097-BCF7-706D510ADA74}" type="pres">
      <dgm:prSet presAssocID="{4D280F9C-418A-47BF-A618-8A660B4784AE}" presName="txSpace" presStyleCnt="0"/>
      <dgm:spPr/>
    </dgm:pt>
    <dgm:pt modelId="{FDE6FBB4-E1A9-4E74-98D6-C18E23361DFD}" type="pres">
      <dgm:prSet presAssocID="{4D280F9C-418A-47BF-A618-8A660B4784AE}" presName="desTx" presStyleLbl="revTx" presStyleIdx="1" presStyleCnt="6">
        <dgm:presLayoutVars/>
      </dgm:prSet>
      <dgm:spPr/>
    </dgm:pt>
    <dgm:pt modelId="{C771F2AC-12A3-491D-8552-0EDB1FDF132C}" type="pres">
      <dgm:prSet presAssocID="{63612A3C-29ED-4504-91EC-DDEEB44C822D}" presName="sibTrans" presStyleCnt="0"/>
      <dgm:spPr/>
    </dgm:pt>
    <dgm:pt modelId="{BF16EFD3-DB4D-483B-97EE-4048CAC73B3B}" type="pres">
      <dgm:prSet presAssocID="{765396E2-EACA-4BB4-94AF-12C44EF6478B}" presName="compNode" presStyleCnt="0"/>
      <dgm:spPr/>
    </dgm:pt>
    <dgm:pt modelId="{F5DD28F0-BC3A-46F7-BC5C-78B0852C5905}" type="pres">
      <dgm:prSet presAssocID="{765396E2-EACA-4BB4-94AF-12C44EF647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F52F9DD5-2045-477E-B5C4-7CFCDA1D3D57}" type="pres">
      <dgm:prSet presAssocID="{765396E2-EACA-4BB4-94AF-12C44EF6478B}" presName="iconSpace" presStyleCnt="0"/>
      <dgm:spPr/>
    </dgm:pt>
    <dgm:pt modelId="{35180F0C-D24F-4382-ACA0-AD92A2C2F289}" type="pres">
      <dgm:prSet presAssocID="{765396E2-EACA-4BB4-94AF-12C44EF6478B}" presName="parTx" presStyleLbl="revTx" presStyleIdx="2" presStyleCnt="6">
        <dgm:presLayoutVars>
          <dgm:chMax val="0"/>
          <dgm:chPref val="0"/>
        </dgm:presLayoutVars>
      </dgm:prSet>
      <dgm:spPr/>
    </dgm:pt>
    <dgm:pt modelId="{5285CCB4-C7A5-451B-917C-E3B48EADFFFB}" type="pres">
      <dgm:prSet presAssocID="{765396E2-EACA-4BB4-94AF-12C44EF6478B}" presName="txSpace" presStyleCnt="0"/>
      <dgm:spPr/>
    </dgm:pt>
    <dgm:pt modelId="{2C97B9C0-F924-40D1-9123-9C380C5DB4AD}" type="pres">
      <dgm:prSet presAssocID="{765396E2-EACA-4BB4-94AF-12C44EF6478B}" presName="desTx" presStyleLbl="revTx" presStyleIdx="3" presStyleCnt="6">
        <dgm:presLayoutVars/>
      </dgm:prSet>
      <dgm:spPr/>
    </dgm:pt>
    <dgm:pt modelId="{1F0E43C8-96AF-4EC0-83DC-F670AF7349AD}" type="pres">
      <dgm:prSet presAssocID="{3308BDE8-0FEC-4E7A-8395-17D66B4F807F}" presName="sibTrans" presStyleCnt="0"/>
      <dgm:spPr/>
    </dgm:pt>
    <dgm:pt modelId="{A2713159-BB7C-4272-A417-5D5E9500A5E6}" type="pres">
      <dgm:prSet presAssocID="{32804B31-3779-41CA-A740-BE35A425324D}" presName="compNode" presStyleCnt="0"/>
      <dgm:spPr/>
    </dgm:pt>
    <dgm:pt modelId="{D5F8CFC8-9958-4F28-9317-1372788A1984}" type="pres">
      <dgm:prSet presAssocID="{32804B31-3779-41CA-A740-BE35A42532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B21CAD-DEE6-40EF-B0C2-0411DE78A3D4}" type="pres">
      <dgm:prSet presAssocID="{32804B31-3779-41CA-A740-BE35A425324D}" presName="iconSpace" presStyleCnt="0"/>
      <dgm:spPr/>
    </dgm:pt>
    <dgm:pt modelId="{F5123467-B91B-4068-872A-F04F3CE6602C}" type="pres">
      <dgm:prSet presAssocID="{32804B31-3779-41CA-A740-BE35A425324D}" presName="parTx" presStyleLbl="revTx" presStyleIdx="4" presStyleCnt="6">
        <dgm:presLayoutVars>
          <dgm:chMax val="0"/>
          <dgm:chPref val="0"/>
        </dgm:presLayoutVars>
      </dgm:prSet>
      <dgm:spPr/>
    </dgm:pt>
    <dgm:pt modelId="{EB1CA915-55DB-4D35-843C-58BE50CB09AC}" type="pres">
      <dgm:prSet presAssocID="{32804B31-3779-41CA-A740-BE35A425324D}" presName="txSpace" presStyleCnt="0"/>
      <dgm:spPr/>
    </dgm:pt>
    <dgm:pt modelId="{7F54E620-642D-4D47-8C6D-2CD958A4F0D5}" type="pres">
      <dgm:prSet presAssocID="{32804B31-3779-41CA-A740-BE35A425324D}" presName="desTx" presStyleLbl="revTx" presStyleIdx="5" presStyleCnt="6">
        <dgm:presLayoutVars/>
      </dgm:prSet>
      <dgm:spPr/>
    </dgm:pt>
  </dgm:ptLst>
  <dgm:cxnLst>
    <dgm:cxn modelId="{2F25FC30-18BA-403A-901C-9F7529AB00DB}" type="presOf" srcId="{32804B31-3779-41CA-A740-BE35A425324D}" destId="{F5123467-B91B-4068-872A-F04F3CE6602C}" srcOrd="0" destOrd="0" presId="urn:microsoft.com/office/officeart/2018/2/layout/IconLabelDescriptionList"/>
    <dgm:cxn modelId="{463F6265-87C4-4015-887A-813A3B1C9E7A}" type="presOf" srcId="{765396E2-EACA-4BB4-94AF-12C44EF6478B}" destId="{35180F0C-D24F-4382-ACA0-AD92A2C2F289}" srcOrd="0" destOrd="0" presId="urn:microsoft.com/office/officeart/2018/2/layout/IconLabelDescriptionList"/>
    <dgm:cxn modelId="{051AF654-2385-4E47-AD5A-E6FB1525A797}" type="presOf" srcId="{9E55A376-E939-47D9-B2C9-45A104E97229}" destId="{2C97B9C0-F924-40D1-9123-9C380C5DB4AD}" srcOrd="0" destOrd="0" presId="urn:microsoft.com/office/officeart/2018/2/layout/IconLabelDescriptionList"/>
    <dgm:cxn modelId="{1DE6B3A3-91E4-4FA7-B3FA-6A37872EC025}" srcId="{765396E2-EACA-4BB4-94AF-12C44EF6478B}" destId="{9E55A376-E939-47D9-B2C9-45A104E97229}" srcOrd="0" destOrd="0" parTransId="{1747FC06-15E8-4156-81A2-76249FE2B742}" sibTransId="{FDA53371-D4F0-46EF-AA2F-43B22C1D972A}"/>
    <dgm:cxn modelId="{207F28A4-7C1E-47FD-A7A3-AC5F80EBD2DD}" srcId="{670FD76B-4842-4ABB-9624-131AB4DD2A91}" destId="{765396E2-EACA-4BB4-94AF-12C44EF6478B}" srcOrd="1" destOrd="0" parTransId="{7D9D86F2-2343-4C7F-99EA-00AE55BAB633}" sibTransId="{3308BDE8-0FEC-4E7A-8395-17D66B4F807F}"/>
    <dgm:cxn modelId="{22E72CA9-CF33-43AC-9BDA-1A2A8CC01A22}" type="presOf" srcId="{4D280F9C-418A-47BF-A618-8A660B4784AE}" destId="{7FA1AFDA-7370-4925-8313-A3E1DBEF2557}" srcOrd="0" destOrd="0" presId="urn:microsoft.com/office/officeart/2018/2/layout/IconLabelDescriptionList"/>
    <dgm:cxn modelId="{A2EA43BC-3371-47E2-B49F-4F2FCD731295}" srcId="{670FD76B-4842-4ABB-9624-131AB4DD2A91}" destId="{32804B31-3779-41CA-A740-BE35A425324D}" srcOrd="2" destOrd="0" parTransId="{C986A53E-D747-42A7-A5C0-0AB07D60E3DB}" sibTransId="{C140D32B-0C55-4F01-BCB3-744AF68662E1}"/>
    <dgm:cxn modelId="{82AE8CCB-1752-4944-96AE-DF1387264997}" type="presOf" srcId="{670FD76B-4842-4ABB-9624-131AB4DD2A91}" destId="{0BA34C72-216C-4A8E-A7F6-C0A3E4D2754C}" srcOrd="0" destOrd="0" presId="urn:microsoft.com/office/officeart/2018/2/layout/IconLabelDescriptionList"/>
    <dgm:cxn modelId="{A46217F4-8252-4859-80DD-14495B729376}" srcId="{670FD76B-4842-4ABB-9624-131AB4DD2A91}" destId="{4D280F9C-418A-47BF-A618-8A660B4784AE}" srcOrd="0" destOrd="0" parTransId="{A9A61668-6F24-486E-9B8D-F169C401E9E8}" sibTransId="{63612A3C-29ED-4504-91EC-DDEEB44C822D}"/>
    <dgm:cxn modelId="{5D7DDC74-0F93-453D-9844-D5FDA89D62F9}" type="presParOf" srcId="{0BA34C72-216C-4A8E-A7F6-C0A3E4D2754C}" destId="{81272A9A-B3E7-438A-B1BD-CD7D5EF4BD7E}" srcOrd="0" destOrd="0" presId="urn:microsoft.com/office/officeart/2018/2/layout/IconLabelDescriptionList"/>
    <dgm:cxn modelId="{804905A3-C7B0-4C16-8505-7EA9586DEE87}" type="presParOf" srcId="{81272A9A-B3E7-438A-B1BD-CD7D5EF4BD7E}" destId="{801F319D-FA2C-49FD-9F86-0C821E5A5F2E}" srcOrd="0" destOrd="0" presId="urn:microsoft.com/office/officeart/2018/2/layout/IconLabelDescriptionList"/>
    <dgm:cxn modelId="{395BD430-D028-452E-BD32-F50DEA1F8F9A}" type="presParOf" srcId="{81272A9A-B3E7-438A-B1BD-CD7D5EF4BD7E}" destId="{3AD0C5B3-6DAF-4A29-B876-E7D301F291AE}" srcOrd="1" destOrd="0" presId="urn:microsoft.com/office/officeart/2018/2/layout/IconLabelDescriptionList"/>
    <dgm:cxn modelId="{BA0FA2C0-C190-4D62-BCE2-EF9C38469582}" type="presParOf" srcId="{81272A9A-B3E7-438A-B1BD-CD7D5EF4BD7E}" destId="{7FA1AFDA-7370-4925-8313-A3E1DBEF2557}" srcOrd="2" destOrd="0" presId="urn:microsoft.com/office/officeart/2018/2/layout/IconLabelDescriptionList"/>
    <dgm:cxn modelId="{9A80628A-28A5-4195-B3A2-2C17DEDA89CF}" type="presParOf" srcId="{81272A9A-B3E7-438A-B1BD-CD7D5EF4BD7E}" destId="{36FC4C93-65FC-4097-BCF7-706D510ADA74}" srcOrd="3" destOrd="0" presId="urn:microsoft.com/office/officeart/2018/2/layout/IconLabelDescriptionList"/>
    <dgm:cxn modelId="{1BFAD1CF-EE23-4D15-A2C3-C4FA5B927262}" type="presParOf" srcId="{81272A9A-B3E7-438A-B1BD-CD7D5EF4BD7E}" destId="{FDE6FBB4-E1A9-4E74-98D6-C18E23361DFD}" srcOrd="4" destOrd="0" presId="urn:microsoft.com/office/officeart/2018/2/layout/IconLabelDescriptionList"/>
    <dgm:cxn modelId="{0A9CC463-A753-4937-A5A6-F1849ED61A49}" type="presParOf" srcId="{0BA34C72-216C-4A8E-A7F6-C0A3E4D2754C}" destId="{C771F2AC-12A3-491D-8552-0EDB1FDF132C}" srcOrd="1" destOrd="0" presId="urn:microsoft.com/office/officeart/2018/2/layout/IconLabelDescriptionList"/>
    <dgm:cxn modelId="{CC074E82-18C8-4F97-B0AA-0288B9A2A320}" type="presParOf" srcId="{0BA34C72-216C-4A8E-A7F6-C0A3E4D2754C}" destId="{BF16EFD3-DB4D-483B-97EE-4048CAC73B3B}" srcOrd="2" destOrd="0" presId="urn:microsoft.com/office/officeart/2018/2/layout/IconLabelDescriptionList"/>
    <dgm:cxn modelId="{096E0973-29E6-43E7-B364-A18919FFE0AF}" type="presParOf" srcId="{BF16EFD3-DB4D-483B-97EE-4048CAC73B3B}" destId="{F5DD28F0-BC3A-46F7-BC5C-78B0852C5905}" srcOrd="0" destOrd="0" presId="urn:microsoft.com/office/officeart/2018/2/layout/IconLabelDescriptionList"/>
    <dgm:cxn modelId="{BF7E9FDC-53C1-4A65-8A57-94F7BCC40395}" type="presParOf" srcId="{BF16EFD3-DB4D-483B-97EE-4048CAC73B3B}" destId="{F52F9DD5-2045-477E-B5C4-7CFCDA1D3D57}" srcOrd="1" destOrd="0" presId="urn:microsoft.com/office/officeart/2018/2/layout/IconLabelDescriptionList"/>
    <dgm:cxn modelId="{F49A3354-3ADF-4132-8604-0B3DED29B368}" type="presParOf" srcId="{BF16EFD3-DB4D-483B-97EE-4048CAC73B3B}" destId="{35180F0C-D24F-4382-ACA0-AD92A2C2F289}" srcOrd="2" destOrd="0" presId="urn:microsoft.com/office/officeart/2018/2/layout/IconLabelDescriptionList"/>
    <dgm:cxn modelId="{670E8B41-D910-4F05-8831-D374E0FA8B8B}" type="presParOf" srcId="{BF16EFD3-DB4D-483B-97EE-4048CAC73B3B}" destId="{5285CCB4-C7A5-451B-917C-E3B48EADFFFB}" srcOrd="3" destOrd="0" presId="urn:microsoft.com/office/officeart/2018/2/layout/IconLabelDescriptionList"/>
    <dgm:cxn modelId="{304DC53C-AA69-447A-A483-50E38E468FAE}" type="presParOf" srcId="{BF16EFD3-DB4D-483B-97EE-4048CAC73B3B}" destId="{2C97B9C0-F924-40D1-9123-9C380C5DB4AD}" srcOrd="4" destOrd="0" presId="urn:microsoft.com/office/officeart/2018/2/layout/IconLabelDescriptionList"/>
    <dgm:cxn modelId="{87F8924A-43DA-414F-BDDA-41425FCD7F90}" type="presParOf" srcId="{0BA34C72-216C-4A8E-A7F6-C0A3E4D2754C}" destId="{1F0E43C8-96AF-4EC0-83DC-F670AF7349AD}" srcOrd="3" destOrd="0" presId="urn:microsoft.com/office/officeart/2018/2/layout/IconLabelDescriptionList"/>
    <dgm:cxn modelId="{C51E8A83-D0EA-4E64-8E28-15C798FB44D1}" type="presParOf" srcId="{0BA34C72-216C-4A8E-A7F6-C0A3E4D2754C}" destId="{A2713159-BB7C-4272-A417-5D5E9500A5E6}" srcOrd="4" destOrd="0" presId="urn:microsoft.com/office/officeart/2018/2/layout/IconLabelDescriptionList"/>
    <dgm:cxn modelId="{F38FEA0B-1947-48A7-877F-781D320C47E3}" type="presParOf" srcId="{A2713159-BB7C-4272-A417-5D5E9500A5E6}" destId="{D5F8CFC8-9958-4F28-9317-1372788A1984}" srcOrd="0" destOrd="0" presId="urn:microsoft.com/office/officeart/2018/2/layout/IconLabelDescriptionList"/>
    <dgm:cxn modelId="{9ECA584D-73A0-42C8-95CE-70B8A92A0A16}" type="presParOf" srcId="{A2713159-BB7C-4272-A417-5D5E9500A5E6}" destId="{41B21CAD-DEE6-40EF-B0C2-0411DE78A3D4}" srcOrd="1" destOrd="0" presId="urn:microsoft.com/office/officeart/2018/2/layout/IconLabelDescriptionList"/>
    <dgm:cxn modelId="{E99EBA11-7720-475B-8850-CAF6465ED54B}" type="presParOf" srcId="{A2713159-BB7C-4272-A417-5D5E9500A5E6}" destId="{F5123467-B91B-4068-872A-F04F3CE6602C}" srcOrd="2" destOrd="0" presId="urn:microsoft.com/office/officeart/2018/2/layout/IconLabelDescriptionList"/>
    <dgm:cxn modelId="{ECC46C91-8D7D-465E-AAB3-84F52ED0A690}" type="presParOf" srcId="{A2713159-BB7C-4272-A417-5D5E9500A5E6}" destId="{EB1CA915-55DB-4D35-843C-58BE50CB09AC}" srcOrd="3" destOrd="0" presId="urn:microsoft.com/office/officeart/2018/2/layout/IconLabelDescriptionList"/>
    <dgm:cxn modelId="{84572118-4128-45AC-9B44-CBD74F50B37E}" type="presParOf" srcId="{A2713159-BB7C-4272-A417-5D5E9500A5E6}" destId="{7F54E620-642D-4D47-8C6D-2CD958A4F0D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CB248-235C-4802-96D4-6C015C75DF7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30412F4-7248-440E-B808-4D714491FA48}">
      <dgm:prSet/>
      <dgm:spPr/>
      <dgm:t>
        <a:bodyPr/>
        <a:lstStyle/>
        <a:p>
          <a:r>
            <a:rPr lang="en-US"/>
            <a:t>Confusion on variable names</a:t>
          </a:r>
        </a:p>
      </dgm:t>
    </dgm:pt>
    <dgm:pt modelId="{A2BF6B14-9464-4577-B48C-948AD15997BF}" type="parTrans" cxnId="{80E680A1-FA05-4FAF-9200-6DA730779049}">
      <dgm:prSet/>
      <dgm:spPr/>
      <dgm:t>
        <a:bodyPr/>
        <a:lstStyle/>
        <a:p>
          <a:endParaRPr lang="en-US"/>
        </a:p>
      </dgm:t>
    </dgm:pt>
    <dgm:pt modelId="{A5F4A69A-13E7-4F23-A0AB-CAD9C77520F9}" type="sibTrans" cxnId="{80E680A1-FA05-4FAF-9200-6DA730779049}">
      <dgm:prSet/>
      <dgm:spPr/>
      <dgm:t>
        <a:bodyPr/>
        <a:lstStyle/>
        <a:p>
          <a:endParaRPr lang="en-US"/>
        </a:p>
      </dgm:t>
    </dgm:pt>
    <dgm:pt modelId="{8A58CD95-5C4A-4364-812A-D0F2964014CB}">
      <dgm:prSet/>
      <dgm:spPr/>
      <dgm:t>
        <a:bodyPr/>
        <a:lstStyle/>
        <a:p>
          <a:r>
            <a:rPr lang="en-US"/>
            <a:t>(Remedied by using getter methods from header files!)</a:t>
          </a:r>
        </a:p>
      </dgm:t>
    </dgm:pt>
    <dgm:pt modelId="{3AD7E828-CA5F-4350-9D3E-12D833C10587}" type="parTrans" cxnId="{CA7CBEE8-3E3A-438C-B853-37199906C1FD}">
      <dgm:prSet/>
      <dgm:spPr/>
      <dgm:t>
        <a:bodyPr/>
        <a:lstStyle/>
        <a:p>
          <a:endParaRPr lang="en-US"/>
        </a:p>
      </dgm:t>
    </dgm:pt>
    <dgm:pt modelId="{7B791D31-0214-4AA3-AE43-D08976222C8B}" type="sibTrans" cxnId="{CA7CBEE8-3E3A-438C-B853-37199906C1FD}">
      <dgm:prSet/>
      <dgm:spPr/>
      <dgm:t>
        <a:bodyPr/>
        <a:lstStyle/>
        <a:p>
          <a:endParaRPr lang="en-US"/>
        </a:p>
      </dgm:t>
    </dgm:pt>
    <dgm:pt modelId="{29CF4372-B493-4420-B9DE-74BE178368E2}">
      <dgm:prSet/>
      <dgm:spPr/>
      <dgm:t>
        <a:bodyPr/>
        <a:lstStyle/>
        <a:p>
          <a:r>
            <a:rPr lang="en-US"/>
            <a:t>Meeting and communication</a:t>
          </a:r>
        </a:p>
      </dgm:t>
    </dgm:pt>
    <dgm:pt modelId="{A5D0DEFF-0C77-42C8-8C7F-9B2A7B0A1DF8}" type="parTrans" cxnId="{B903DBD9-BB33-4685-A6B6-28769497BAF3}">
      <dgm:prSet/>
      <dgm:spPr/>
      <dgm:t>
        <a:bodyPr/>
        <a:lstStyle/>
        <a:p>
          <a:endParaRPr lang="en-US"/>
        </a:p>
      </dgm:t>
    </dgm:pt>
    <dgm:pt modelId="{759ACDA9-5517-4240-AFA7-20D4D9B5D1A5}" type="sibTrans" cxnId="{B903DBD9-BB33-4685-A6B6-28769497BAF3}">
      <dgm:prSet/>
      <dgm:spPr/>
      <dgm:t>
        <a:bodyPr/>
        <a:lstStyle/>
        <a:p>
          <a:endParaRPr lang="en-US"/>
        </a:p>
      </dgm:t>
    </dgm:pt>
    <dgm:pt modelId="{B43AF039-FD28-44E7-B591-3362B4CCD1B8}">
      <dgm:prSet/>
      <dgm:spPr/>
      <dgm:t>
        <a:bodyPr/>
        <a:lstStyle/>
        <a:p>
          <a:r>
            <a:rPr lang="en-US"/>
            <a:t>Solved by having frequent meetings on campus/online</a:t>
          </a:r>
        </a:p>
      </dgm:t>
    </dgm:pt>
    <dgm:pt modelId="{BFF19EDF-7953-481C-8E1E-22CC3E24FBCE}" type="parTrans" cxnId="{593CD4F9-424A-4F2B-B6D4-B0FAE3C89261}">
      <dgm:prSet/>
      <dgm:spPr/>
      <dgm:t>
        <a:bodyPr/>
        <a:lstStyle/>
        <a:p>
          <a:endParaRPr lang="en-US"/>
        </a:p>
      </dgm:t>
    </dgm:pt>
    <dgm:pt modelId="{31CF3582-E61C-4238-B88B-2C515E7DA03E}" type="sibTrans" cxnId="{593CD4F9-424A-4F2B-B6D4-B0FAE3C89261}">
      <dgm:prSet/>
      <dgm:spPr/>
      <dgm:t>
        <a:bodyPr/>
        <a:lstStyle/>
        <a:p>
          <a:endParaRPr lang="en-US"/>
        </a:p>
      </dgm:t>
    </dgm:pt>
    <dgm:pt modelId="{EBABC7F9-C187-454D-B312-956468CD6B9F}">
      <dgm:prSet/>
      <dgm:spPr/>
      <dgm:t>
        <a:bodyPr/>
        <a:lstStyle/>
        <a:p>
          <a:r>
            <a:rPr lang="en-US"/>
            <a:t>Confusion on file location and destinations</a:t>
          </a:r>
        </a:p>
      </dgm:t>
    </dgm:pt>
    <dgm:pt modelId="{23244C70-0252-4356-A389-27196B558FB1}" type="parTrans" cxnId="{D8D27EEF-EBDE-4CA3-89D1-28AE654B4BB5}">
      <dgm:prSet/>
      <dgm:spPr/>
      <dgm:t>
        <a:bodyPr/>
        <a:lstStyle/>
        <a:p>
          <a:endParaRPr lang="en-US"/>
        </a:p>
      </dgm:t>
    </dgm:pt>
    <dgm:pt modelId="{861D00CD-E765-4DC9-92E8-5CC6D73279CD}" type="sibTrans" cxnId="{D8D27EEF-EBDE-4CA3-89D1-28AE654B4BB5}">
      <dgm:prSet/>
      <dgm:spPr/>
      <dgm:t>
        <a:bodyPr/>
        <a:lstStyle/>
        <a:p>
          <a:endParaRPr lang="en-US"/>
        </a:p>
      </dgm:t>
    </dgm:pt>
    <dgm:pt modelId="{645E672E-F3B1-416C-A5A8-F50763F9AB20}">
      <dgm:prSet/>
      <dgm:spPr/>
      <dgm:t>
        <a:bodyPr/>
        <a:lstStyle/>
        <a:p>
          <a:r>
            <a:rPr lang="en-US"/>
            <a:t>Decided on one generic php file with pre defined directories for testing</a:t>
          </a:r>
        </a:p>
      </dgm:t>
    </dgm:pt>
    <dgm:pt modelId="{10D17D27-EC3C-4E32-A33D-5164D85EF5F2}" type="parTrans" cxnId="{D85CB972-16F9-4ACE-AE8F-3B907E92557E}">
      <dgm:prSet/>
      <dgm:spPr/>
      <dgm:t>
        <a:bodyPr/>
        <a:lstStyle/>
        <a:p>
          <a:endParaRPr lang="en-US"/>
        </a:p>
      </dgm:t>
    </dgm:pt>
    <dgm:pt modelId="{032F4A03-8A82-4F3F-9561-26E5F475373E}" type="sibTrans" cxnId="{D85CB972-16F9-4ACE-AE8F-3B907E92557E}">
      <dgm:prSet/>
      <dgm:spPr/>
      <dgm:t>
        <a:bodyPr/>
        <a:lstStyle/>
        <a:p>
          <a:endParaRPr lang="en-US"/>
        </a:p>
      </dgm:t>
    </dgm:pt>
    <dgm:pt modelId="{353C0224-827E-4D3C-B475-90B7F7061754}" type="pres">
      <dgm:prSet presAssocID="{A82CB248-235C-4802-96D4-6C015C75DF75}" presName="linear" presStyleCnt="0">
        <dgm:presLayoutVars>
          <dgm:dir/>
          <dgm:animLvl val="lvl"/>
          <dgm:resizeHandles val="exact"/>
        </dgm:presLayoutVars>
      </dgm:prSet>
      <dgm:spPr/>
    </dgm:pt>
    <dgm:pt modelId="{4CC40972-223F-43DE-AF38-4BAB23F3EA89}" type="pres">
      <dgm:prSet presAssocID="{430412F4-7248-440E-B808-4D714491FA48}" presName="parentLin" presStyleCnt="0"/>
      <dgm:spPr/>
    </dgm:pt>
    <dgm:pt modelId="{1F27870F-BD02-48BA-91C3-645FDB7660BE}" type="pres">
      <dgm:prSet presAssocID="{430412F4-7248-440E-B808-4D714491FA48}" presName="parentLeftMargin" presStyleLbl="node1" presStyleIdx="0" presStyleCnt="3"/>
      <dgm:spPr/>
    </dgm:pt>
    <dgm:pt modelId="{FEC03AAE-5E6D-42D2-914F-7013EAF24467}" type="pres">
      <dgm:prSet presAssocID="{430412F4-7248-440E-B808-4D714491FA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C34FB9-1BE9-46D6-925C-47D4924AC81B}" type="pres">
      <dgm:prSet presAssocID="{430412F4-7248-440E-B808-4D714491FA48}" presName="negativeSpace" presStyleCnt="0"/>
      <dgm:spPr/>
    </dgm:pt>
    <dgm:pt modelId="{BB0797E2-30EB-42B4-97FB-83C84066FC18}" type="pres">
      <dgm:prSet presAssocID="{430412F4-7248-440E-B808-4D714491FA48}" presName="childText" presStyleLbl="conFgAcc1" presStyleIdx="0" presStyleCnt="3">
        <dgm:presLayoutVars>
          <dgm:bulletEnabled val="1"/>
        </dgm:presLayoutVars>
      </dgm:prSet>
      <dgm:spPr/>
    </dgm:pt>
    <dgm:pt modelId="{53C8477D-2560-4D82-9725-41580A15E595}" type="pres">
      <dgm:prSet presAssocID="{A5F4A69A-13E7-4F23-A0AB-CAD9C77520F9}" presName="spaceBetweenRectangles" presStyleCnt="0"/>
      <dgm:spPr/>
    </dgm:pt>
    <dgm:pt modelId="{B73758F3-9816-4426-8777-35765F7A926F}" type="pres">
      <dgm:prSet presAssocID="{29CF4372-B493-4420-B9DE-74BE178368E2}" presName="parentLin" presStyleCnt="0"/>
      <dgm:spPr/>
    </dgm:pt>
    <dgm:pt modelId="{356D883C-0504-4844-9335-6C355AE3F913}" type="pres">
      <dgm:prSet presAssocID="{29CF4372-B493-4420-B9DE-74BE178368E2}" presName="parentLeftMargin" presStyleLbl="node1" presStyleIdx="0" presStyleCnt="3"/>
      <dgm:spPr/>
    </dgm:pt>
    <dgm:pt modelId="{9AF61488-AB3A-4B69-8A54-CF27055CCE40}" type="pres">
      <dgm:prSet presAssocID="{29CF4372-B493-4420-B9DE-74BE178368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9D4F94-3389-49C3-8B5E-28004E88CFCE}" type="pres">
      <dgm:prSet presAssocID="{29CF4372-B493-4420-B9DE-74BE178368E2}" presName="negativeSpace" presStyleCnt="0"/>
      <dgm:spPr/>
    </dgm:pt>
    <dgm:pt modelId="{1A1AA74A-25AD-4EBF-8A17-42B6C5473EDD}" type="pres">
      <dgm:prSet presAssocID="{29CF4372-B493-4420-B9DE-74BE178368E2}" presName="childText" presStyleLbl="conFgAcc1" presStyleIdx="1" presStyleCnt="3">
        <dgm:presLayoutVars>
          <dgm:bulletEnabled val="1"/>
        </dgm:presLayoutVars>
      </dgm:prSet>
      <dgm:spPr/>
    </dgm:pt>
    <dgm:pt modelId="{732755B2-35CF-41BC-BB8A-D6A5FCEAC749}" type="pres">
      <dgm:prSet presAssocID="{759ACDA9-5517-4240-AFA7-20D4D9B5D1A5}" presName="spaceBetweenRectangles" presStyleCnt="0"/>
      <dgm:spPr/>
    </dgm:pt>
    <dgm:pt modelId="{06430F03-A8C0-49A7-9369-582CAFE5CB57}" type="pres">
      <dgm:prSet presAssocID="{EBABC7F9-C187-454D-B312-956468CD6B9F}" presName="parentLin" presStyleCnt="0"/>
      <dgm:spPr/>
    </dgm:pt>
    <dgm:pt modelId="{3B516B77-EC87-43C8-ABE6-12F30B1D92D3}" type="pres">
      <dgm:prSet presAssocID="{EBABC7F9-C187-454D-B312-956468CD6B9F}" presName="parentLeftMargin" presStyleLbl="node1" presStyleIdx="1" presStyleCnt="3"/>
      <dgm:spPr/>
    </dgm:pt>
    <dgm:pt modelId="{D2558F24-C171-465A-985A-A2684012EA42}" type="pres">
      <dgm:prSet presAssocID="{EBABC7F9-C187-454D-B312-956468CD6B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6444D7-2486-4513-B21E-3791FC6661B5}" type="pres">
      <dgm:prSet presAssocID="{EBABC7F9-C187-454D-B312-956468CD6B9F}" presName="negativeSpace" presStyleCnt="0"/>
      <dgm:spPr/>
    </dgm:pt>
    <dgm:pt modelId="{11AFC004-E142-4668-B433-C24259764F59}" type="pres">
      <dgm:prSet presAssocID="{EBABC7F9-C187-454D-B312-956468CD6B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8CDE01-F8C3-46CB-AF71-7A537E7AF687}" type="presOf" srcId="{430412F4-7248-440E-B808-4D714491FA48}" destId="{1F27870F-BD02-48BA-91C3-645FDB7660BE}" srcOrd="0" destOrd="0" presId="urn:microsoft.com/office/officeart/2005/8/layout/list1"/>
    <dgm:cxn modelId="{1A9DAD0C-A850-45F5-BC8A-BBCFD68399CA}" type="presOf" srcId="{29CF4372-B493-4420-B9DE-74BE178368E2}" destId="{9AF61488-AB3A-4B69-8A54-CF27055CCE40}" srcOrd="1" destOrd="0" presId="urn:microsoft.com/office/officeart/2005/8/layout/list1"/>
    <dgm:cxn modelId="{9752F20F-7F53-4F81-824D-F223A9F8950B}" type="presOf" srcId="{29CF4372-B493-4420-B9DE-74BE178368E2}" destId="{356D883C-0504-4844-9335-6C355AE3F913}" srcOrd="0" destOrd="0" presId="urn:microsoft.com/office/officeart/2005/8/layout/list1"/>
    <dgm:cxn modelId="{B7FFBB60-7BAE-420C-AC47-CFD5AF949F3E}" type="presOf" srcId="{B43AF039-FD28-44E7-B591-3362B4CCD1B8}" destId="{1A1AA74A-25AD-4EBF-8A17-42B6C5473EDD}" srcOrd="0" destOrd="0" presId="urn:microsoft.com/office/officeart/2005/8/layout/list1"/>
    <dgm:cxn modelId="{4082FC67-4CEC-4297-8EB0-019F4B670F2B}" type="presOf" srcId="{EBABC7F9-C187-454D-B312-956468CD6B9F}" destId="{3B516B77-EC87-43C8-ABE6-12F30B1D92D3}" srcOrd="0" destOrd="0" presId="urn:microsoft.com/office/officeart/2005/8/layout/list1"/>
    <dgm:cxn modelId="{D85CB972-16F9-4ACE-AE8F-3B907E92557E}" srcId="{EBABC7F9-C187-454D-B312-956468CD6B9F}" destId="{645E672E-F3B1-416C-A5A8-F50763F9AB20}" srcOrd="0" destOrd="0" parTransId="{10D17D27-EC3C-4E32-A33D-5164D85EF5F2}" sibTransId="{032F4A03-8A82-4F3F-9561-26E5F475373E}"/>
    <dgm:cxn modelId="{80E680A1-FA05-4FAF-9200-6DA730779049}" srcId="{A82CB248-235C-4802-96D4-6C015C75DF75}" destId="{430412F4-7248-440E-B808-4D714491FA48}" srcOrd="0" destOrd="0" parTransId="{A2BF6B14-9464-4577-B48C-948AD15997BF}" sibTransId="{A5F4A69A-13E7-4F23-A0AB-CAD9C77520F9}"/>
    <dgm:cxn modelId="{05592BB0-0A8C-4070-9D2A-1DF7093DC0A2}" type="presOf" srcId="{430412F4-7248-440E-B808-4D714491FA48}" destId="{FEC03AAE-5E6D-42D2-914F-7013EAF24467}" srcOrd="1" destOrd="0" presId="urn:microsoft.com/office/officeart/2005/8/layout/list1"/>
    <dgm:cxn modelId="{177A66C3-66AF-4353-A3A1-00D90AF9B048}" type="presOf" srcId="{A82CB248-235C-4802-96D4-6C015C75DF75}" destId="{353C0224-827E-4D3C-B475-90B7F7061754}" srcOrd="0" destOrd="0" presId="urn:microsoft.com/office/officeart/2005/8/layout/list1"/>
    <dgm:cxn modelId="{B9AEBAD5-6523-4354-8206-A7633190FD95}" type="presOf" srcId="{645E672E-F3B1-416C-A5A8-F50763F9AB20}" destId="{11AFC004-E142-4668-B433-C24259764F59}" srcOrd="0" destOrd="0" presId="urn:microsoft.com/office/officeart/2005/8/layout/list1"/>
    <dgm:cxn modelId="{B903DBD9-BB33-4685-A6B6-28769497BAF3}" srcId="{A82CB248-235C-4802-96D4-6C015C75DF75}" destId="{29CF4372-B493-4420-B9DE-74BE178368E2}" srcOrd="1" destOrd="0" parTransId="{A5D0DEFF-0C77-42C8-8C7F-9B2A7B0A1DF8}" sibTransId="{759ACDA9-5517-4240-AFA7-20D4D9B5D1A5}"/>
    <dgm:cxn modelId="{B91722DE-16E6-421F-AC57-B83D523C29DF}" type="presOf" srcId="{8A58CD95-5C4A-4364-812A-D0F2964014CB}" destId="{BB0797E2-30EB-42B4-97FB-83C84066FC18}" srcOrd="0" destOrd="0" presId="urn:microsoft.com/office/officeart/2005/8/layout/list1"/>
    <dgm:cxn modelId="{4B966DE6-634B-4481-894A-A76F6ED2E5A4}" type="presOf" srcId="{EBABC7F9-C187-454D-B312-956468CD6B9F}" destId="{D2558F24-C171-465A-985A-A2684012EA42}" srcOrd="1" destOrd="0" presId="urn:microsoft.com/office/officeart/2005/8/layout/list1"/>
    <dgm:cxn modelId="{CA7CBEE8-3E3A-438C-B853-37199906C1FD}" srcId="{430412F4-7248-440E-B808-4D714491FA48}" destId="{8A58CD95-5C4A-4364-812A-D0F2964014CB}" srcOrd="0" destOrd="0" parTransId="{3AD7E828-CA5F-4350-9D3E-12D833C10587}" sibTransId="{7B791D31-0214-4AA3-AE43-D08976222C8B}"/>
    <dgm:cxn modelId="{D8D27EEF-EBDE-4CA3-89D1-28AE654B4BB5}" srcId="{A82CB248-235C-4802-96D4-6C015C75DF75}" destId="{EBABC7F9-C187-454D-B312-956468CD6B9F}" srcOrd="2" destOrd="0" parTransId="{23244C70-0252-4356-A389-27196B558FB1}" sibTransId="{861D00CD-E765-4DC9-92E8-5CC6D73279CD}"/>
    <dgm:cxn modelId="{593CD4F9-424A-4F2B-B6D4-B0FAE3C89261}" srcId="{29CF4372-B493-4420-B9DE-74BE178368E2}" destId="{B43AF039-FD28-44E7-B591-3362B4CCD1B8}" srcOrd="0" destOrd="0" parTransId="{BFF19EDF-7953-481C-8E1E-22CC3E24FBCE}" sibTransId="{31CF3582-E61C-4238-B88B-2C515E7DA03E}"/>
    <dgm:cxn modelId="{C3C5566E-99BE-4D60-89DC-DD50C353290A}" type="presParOf" srcId="{353C0224-827E-4D3C-B475-90B7F7061754}" destId="{4CC40972-223F-43DE-AF38-4BAB23F3EA89}" srcOrd="0" destOrd="0" presId="urn:microsoft.com/office/officeart/2005/8/layout/list1"/>
    <dgm:cxn modelId="{7E9CD464-688E-4BA3-87DD-100B72601B45}" type="presParOf" srcId="{4CC40972-223F-43DE-AF38-4BAB23F3EA89}" destId="{1F27870F-BD02-48BA-91C3-645FDB7660BE}" srcOrd="0" destOrd="0" presId="urn:microsoft.com/office/officeart/2005/8/layout/list1"/>
    <dgm:cxn modelId="{FAA982AC-639B-43D9-BED8-DFF42B5202F3}" type="presParOf" srcId="{4CC40972-223F-43DE-AF38-4BAB23F3EA89}" destId="{FEC03AAE-5E6D-42D2-914F-7013EAF24467}" srcOrd="1" destOrd="0" presId="urn:microsoft.com/office/officeart/2005/8/layout/list1"/>
    <dgm:cxn modelId="{1A3F3FE0-82D1-45E7-8F32-EC9A01794300}" type="presParOf" srcId="{353C0224-827E-4D3C-B475-90B7F7061754}" destId="{13C34FB9-1BE9-46D6-925C-47D4924AC81B}" srcOrd="1" destOrd="0" presId="urn:microsoft.com/office/officeart/2005/8/layout/list1"/>
    <dgm:cxn modelId="{8E9BBB58-882E-4552-90AE-3B0CE703308F}" type="presParOf" srcId="{353C0224-827E-4D3C-B475-90B7F7061754}" destId="{BB0797E2-30EB-42B4-97FB-83C84066FC18}" srcOrd="2" destOrd="0" presId="urn:microsoft.com/office/officeart/2005/8/layout/list1"/>
    <dgm:cxn modelId="{FEE8CF69-3B11-46B4-BE9C-95203EF4DDCE}" type="presParOf" srcId="{353C0224-827E-4D3C-B475-90B7F7061754}" destId="{53C8477D-2560-4D82-9725-41580A15E595}" srcOrd="3" destOrd="0" presId="urn:microsoft.com/office/officeart/2005/8/layout/list1"/>
    <dgm:cxn modelId="{045DB346-5C37-4DC9-B440-C9EA4228B4E4}" type="presParOf" srcId="{353C0224-827E-4D3C-B475-90B7F7061754}" destId="{B73758F3-9816-4426-8777-35765F7A926F}" srcOrd="4" destOrd="0" presId="urn:microsoft.com/office/officeart/2005/8/layout/list1"/>
    <dgm:cxn modelId="{FFA78452-F202-4736-AA48-ADE44285D3E4}" type="presParOf" srcId="{B73758F3-9816-4426-8777-35765F7A926F}" destId="{356D883C-0504-4844-9335-6C355AE3F913}" srcOrd="0" destOrd="0" presId="urn:microsoft.com/office/officeart/2005/8/layout/list1"/>
    <dgm:cxn modelId="{3B0F3F1B-5270-422E-BD6D-296344351FFF}" type="presParOf" srcId="{B73758F3-9816-4426-8777-35765F7A926F}" destId="{9AF61488-AB3A-4B69-8A54-CF27055CCE40}" srcOrd="1" destOrd="0" presId="urn:microsoft.com/office/officeart/2005/8/layout/list1"/>
    <dgm:cxn modelId="{25686F7A-006D-4823-97F4-BDCEF6669A2D}" type="presParOf" srcId="{353C0224-827E-4D3C-B475-90B7F7061754}" destId="{2B9D4F94-3389-49C3-8B5E-28004E88CFCE}" srcOrd="5" destOrd="0" presId="urn:microsoft.com/office/officeart/2005/8/layout/list1"/>
    <dgm:cxn modelId="{FBDC7000-EDE3-4373-B9F6-05F4F1F63C82}" type="presParOf" srcId="{353C0224-827E-4D3C-B475-90B7F7061754}" destId="{1A1AA74A-25AD-4EBF-8A17-42B6C5473EDD}" srcOrd="6" destOrd="0" presId="urn:microsoft.com/office/officeart/2005/8/layout/list1"/>
    <dgm:cxn modelId="{13993F49-139C-4D1C-AC5C-88434E428F6F}" type="presParOf" srcId="{353C0224-827E-4D3C-B475-90B7F7061754}" destId="{732755B2-35CF-41BC-BB8A-D6A5FCEAC749}" srcOrd="7" destOrd="0" presId="urn:microsoft.com/office/officeart/2005/8/layout/list1"/>
    <dgm:cxn modelId="{BEAF1A98-42DD-4C9E-B41C-CBB113EB282E}" type="presParOf" srcId="{353C0224-827E-4D3C-B475-90B7F7061754}" destId="{06430F03-A8C0-49A7-9369-582CAFE5CB57}" srcOrd="8" destOrd="0" presId="urn:microsoft.com/office/officeart/2005/8/layout/list1"/>
    <dgm:cxn modelId="{B26005BB-0BA4-494E-986B-BD409760AE76}" type="presParOf" srcId="{06430F03-A8C0-49A7-9369-582CAFE5CB57}" destId="{3B516B77-EC87-43C8-ABE6-12F30B1D92D3}" srcOrd="0" destOrd="0" presId="urn:microsoft.com/office/officeart/2005/8/layout/list1"/>
    <dgm:cxn modelId="{E7B78FFD-0140-4D38-8F50-061F67CA1D2A}" type="presParOf" srcId="{06430F03-A8C0-49A7-9369-582CAFE5CB57}" destId="{D2558F24-C171-465A-985A-A2684012EA42}" srcOrd="1" destOrd="0" presId="urn:microsoft.com/office/officeart/2005/8/layout/list1"/>
    <dgm:cxn modelId="{4E339065-243A-458D-86D3-4BB869FD172C}" type="presParOf" srcId="{353C0224-827E-4D3C-B475-90B7F7061754}" destId="{406444D7-2486-4513-B21E-3791FC6661B5}" srcOrd="9" destOrd="0" presId="urn:microsoft.com/office/officeart/2005/8/layout/list1"/>
    <dgm:cxn modelId="{95196497-A56B-42E7-9287-3F637DF0564E}" type="presParOf" srcId="{353C0224-827E-4D3C-B475-90B7F7061754}" destId="{11AFC004-E142-4668-B433-C24259764F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F319D-FA2C-49FD-9F86-0C821E5A5F2E}">
      <dsp:nvSpPr>
        <dsp:cNvPr id="0" name=""/>
        <dsp:cNvSpPr/>
      </dsp:nvSpPr>
      <dsp:spPr>
        <a:xfrm>
          <a:off x="1582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1AFDA-7370-4925-8313-A3E1DBEF2557}">
      <dsp:nvSpPr>
        <dsp:cNvPr id="0" name=""/>
        <dsp:cNvSpPr/>
      </dsp:nvSpPr>
      <dsp:spPr>
        <a:xfrm>
          <a:off x="0" y="223328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Character guessing game!</a:t>
          </a:r>
        </a:p>
      </dsp:txBody>
      <dsp:txXfrm>
        <a:off x="0" y="2233287"/>
        <a:ext cx="3261093" cy="489164"/>
      </dsp:txXfrm>
    </dsp:sp>
    <dsp:sp modelId="{FDE6FBB4-E1A9-4E74-98D6-C18E23361DFD}">
      <dsp:nvSpPr>
        <dsp:cNvPr id="0" name=""/>
        <dsp:cNvSpPr/>
      </dsp:nvSpPr>
      <dsp:spPr>
        <a:xfrm>
          <a:off x="1582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D28F0-BC3A-46F7-BC5C-78B0852C5905}">
      <dsp:nvSpPr>
        <dsp:cNvPr id="0" name=""/>
        <dsp:cNvSpPr/>
      </dsp:nvSpPr>
      <dsp:spPr>
        <a:xfrm>
          <a:off x="3833367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80F0C-D24F-4382-ACA0-AD92A2C2F289}">
      <dsp:nvSpPr>
        <dsp:cNvPr id="0" name=""/>
        <dsp:cNvSpPr/>
      </dsp:nvSpPr>
      <dsp:spPr>
        <a:xfrm>
          <a:off x="3833367" y="226185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Simple and easy.</a:t>
          </a:r>
        </a:p>
      </dsp:txBody>
      <dsp:txXfrm>
        <a:off x="3833367" y="2261859"/>
        <a:ext cx="3261093" cy="489164"/>
      </dsp:txXfrm>
    </dsp:sp>
    <dsp:sp modelId="{2C97B9C0-F924-40D1-9123-9C380C5DB4AD}">
      <dsp:nvSpPr>
        <dsp:cNvPr id="0" name=""/>
        <dsp:cNvSpPr/>
      </dsp:nvSpPr>
      <dsp:spPr>
        <a:xfrm>
          <a:off x="3833367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Teaches us combining C headers and file linking when compiling</a:t>
          </a:r>
        </a:p>
      </dsp:txBody>
      <dsp:txXfrm>
        <a:off x="3833367" y="2793733"/>
        <a:ext cx="3261093" cy="370421"/>
      </dsp:txXfrm>
    </dsp:sp>
    <dsp:sp modelId="{D5F8CFC8-9958-4F28-9317-1372788A1984}">
      <dsp:nvSpPr>
        <dsp:cNvPr id="0" name=""/>
        <dsp:cNvSpPr/>
      </dsp:nvSpPr>
      <dsp:spPr>
        <a:xfrm>
          <a:off x="7665152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23467-B91B-4068-872A-F04F3CE6602C}">
      <dsp:nvSpPr>
        <dsp:cNvPr id="0" name=""/>
        <dsp:cNvSpPr/>
      </dsp:nvSpPr>
      <dsp:spPr>
        <a:xfrm>
          <a:off x="7665152" y="226185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Strong understanding of Linux/Unix </a:t>
          </a:r>
          <a:r>
            <a:rPr lang="en-US" sz="1700" kern="1200"/>
            <a:t>file systems</a:t>
          </a:r>
          <a:endParaRPr lang="en-US" sz="1700" kern="1200" dirty="0"/>
        </a:p>
      </dsp:txBody>
      <dsp:txXfrm>
        <a:off x="7665152" y="2261859"/>
        <a:ext cx="3261093" cy="489164"/>
      </dsp:txXfrm>
    </dsp:sp>
    <dsp:sp modelId="{7F54E620-642D-4D47-8C6D-2CD958A4F0D5}">
      <dsp:nvSpPr>
        <dsp:cNvPr id="0" name=""/>
        <dsp:cNvSpPr/>
      </dsp:nvSpPr>
      <dsp:spPr>
        <a:xfrm>
          <a:off x="7665152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797E2-30EB-42B4-97FB-83C84066FC18}">
      <dsp:nvSpPr>
        <dsp:cNvPr id="0" name=""/>
        <dsp:cNvSpPr/>
      </dsp:nvSpPr>
      <dsp:spPr>
        <a:xfrm>
          <a:off x="0" y="41191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(Remedied by using getter methods from header files!)</a:t>
          </a:r>
        </a:p>
      </dsp:txBody>
      <dsp:txXfrm>
        <a:off x="0" y="411917"/>
        <a:ext cx="10927829" cy="935550"/>
      </dsp:txXfrm>
    </dsp:sp>
    <dsp:sp modelId="{FEC03AAE-5E6D-42D2-914F-7013EAF24467}">
      <dsp:nvSpPr>
        <dsp:cNvPr id="0" name=""/>
        <dsp:cNvSpPr/>
      </dsp:nvSpPr>
      <dsp:spPr>
        <a:xfrm>
          <a:off x="546391" y="8719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Confusion on variable names</a:t>
          </a:r>
        </a:p>
      </dsp:txBody>
      <dsp:txXfrm>
        <a:off x="578094" y="118900"/>
        <a:ext cx="7586074" cy="586034"/>
      </dsp:txXfrm>
    </dsp:sp>
    <dsp:sp modelId="{1A1AA74A-25AD-4EBF-8A17-42B6C5473EDD}">
      <dsp:nvSpPr>
        <dsp:cNvPr id="0" name=""/>
        <dsp:cNvSpPr/>
      </dsp:nvSpPr>
      <dsp:spPr>
        <a:xfrm>
          <a:off x="0" y="179098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Solved by having frequent meetings on campus/online</a:t>
          </a:r>
        </a:p>
      </dsp:txBody>
      <dsp:txXfrm>
        <a:off x="0" y="1790987"/>
        <a:ext cx="10927829" cy="935550"/>
      </dsp:txXfrm>
    </dsp:sp>
    <dsp:sp modelId="{9AF61488-AB3A-4B69-8A54-CF27055CCE40}">
      <dsp:nvSpPr>
        <dsp:cNvPr id="0" name=""/>
        <dsp:cNvSpPr/>
      </dsp:nvSpPr>
      <dsp:spPr>
        <a:xfrm>
          <a:off x="546391" y="146626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Meeting and communication</a:t>
          </a:r>
        </a:p>
      </dsp:txBody>
      <dsp:txXfrm>
        <a:off x="578094" y="1497970"/>
        <a:ext cx="7586074" cy="586034"/>
      </dsp:txXfrm>
    </dsp:sp>
    <dsp:sp modelId="{11AFC004-E142-4668-B433-C24259764F59}">
      <dsp:nvSpPr>
        <dsp:cNvPr id="0" name=""/>
        <dsp:cNvSpPr/>
      </dsp:nvSpPr>
      <dsp:spPr>
        <a:xfrm>
          <a:off x="0" y="3170057"/>
          <a:ext cx="10927829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Decided on one generic php file with pre defined directories for testing</a:t>
          </a:r>
        </a:p>
      </dsp:txBody>
      <dsp:txXfrm>
        <a:off x="0" y="3170057"/>
        <a:ext cx="10927829" cy="935550"/>
      </dsp:txXfrm>
    </dsp:sp>
    <dsp:sp modelId="{D2558F24-C171-465A-985A-A2684012EA42}">
      <dsp:nvSpPr>
        <dsp:cNvPr id="0" name=""/>
        <dsp:cNvSpPr/>
      </dsp:nvSpPr>
      <dsp:spPr>
        <a:xfrm>
          <a:off x="546391" y="2845337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Confusion on file location and destinations</a:t>
          </a:r>
        </a:p>
      </dsp:txBody>
      <dsp:txXfrm>
        <a:off x="578094" y="2877040"/>
        <a:ext cx="75860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7EC-370A-2450-73CE-37A3C9B2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12D36-8191-55BD-A9FB-272393CBB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8336-C4A2-40FC-8F7D-655C618B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D7A9-6BB4-6C4A-872D-80031C14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25DD-F6CB-50C9-6455-AE214A16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6C93-1156-FD6F-F562-16DB0F23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2739-2187-CEFB-7E90-C8620AA07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3D79-CFAB-8CE4-EFE0-F0F375CE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8D2C-70B9-6D1C-2182-7AF36B0D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C657-8793-E43F-7533-75F3A69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1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CA252-B56B-2A96-E487-0E8D3D4C9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A36D1-6F21-9A23-2621-D276C9A48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48A9-4022-7BF3-CAA8-80F66FD6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23AE-3BC8-1B96-E513-F34479DA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4D9F-7B5F-5798-439C-81BEAE18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AB0F-9D2F-7F94-D375-3224B37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51A0-9013-6D8A-B6D7-334B0D42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7A11-36E7-0E24-879B-CB2E1912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56CA-7845-4554-9662-F149C65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46FD-E743-CFF0-FACE-FC680004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4E2-331D-BD73-A38C-AE18875F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7510-5426-AE5E-D7F5-8314FE14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50DA-7994-9232-FE8F-FAFC572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3FC0-5D6C-4544-EB82-6B52CD92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F3C-27A9-4754-0721-0CE5A850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B224-AD6E-04B5-F277-B9060221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EA93-C494-D5BB-CA3A-DC7F1273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DC1F-0526-69E4-93DD-B7D7892DA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2057-5D93-B492-3832-A7E192F7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0704-7F4C-998E-5F5F-F14ECF1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1FDF0-E8BD-582F-5854-6201ADBB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271-7A26-3540-0FCB-E095E21E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A2F-3A4B-846B-274F-FCF3F0A63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D30C-7993-7337-EC02-AADE174D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6126E-3F8D-85FB-0AC4-BF42101C8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AF15E-9BA8-E5A4-8509-ACE24FFA9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F931B-D973-E8D5-3AD3-0C2F27EA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2EE1A-D598-6B4C-5BE6-C5FD2CCF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095BF-4AD6-09E1-FEBA-948072F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0C36-2B2B-974F-32E8-A3812B13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573CD-B9AA-3AD0-5FEE-06625005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06908-F0D2-3FAE-A4EA-077ADDC0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5E3A3-E249-EFA3-123D-B682C0D2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CDB39-CCC1-94D3-0DE0-59BDDE98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32986-B74E-3EC5-71E6-E004FCAE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A4189-4472-79FF-2AEC-FA17351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24A9-E45D-146D-AFF6-5ADDB052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AEA1-223D-5829-2112-1712A72C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9B2C-3B47-847E-DAD8-928C4EC50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BBF2-2574-A51A-19CF-5E862A3F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AEC3-C0FF-D733-1C29-225D73F8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A7D3-060B-087B-B2D4-AAC1367A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F191-8BE2-B994-3479-F0D46B7E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C65D4-0785-4B78-5EE4-996C35EF8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E877-A964-1BA1-6F40-16573E0D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266CA-0F50-9CAE-2560-450400A4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4F74-E4DD-DD16-8421-83D1DA2D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9BD96-3FC5-38DC-6D8D-2734CA43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F1BB6-956C-EF62-D2FB-86E16B5A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C9EE-6FB9-9F53-89FA-8A76619F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0E5D-BF29-6EE7-12B3-619008EE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CAD50-96B0-43A0-982D-C2F922A6635C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534D2-816E-7C72-4F28-FAFCC5F8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F51C-2137-850E-12AD-3E996B09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D53CD-450F-4A64-ACB4-EE01A46FA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2909C-C593-ABFE-A753-39E7B7BD4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CPS3525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8837-3154-9809-6CA4-0C2CF433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Daniel Lordelo, Iramir Neto, Amir Zaman</a:t>
            </a:r>
          </a:p>
        </p:txBody>
      </p:sp>
    </p:spTree>
    <p:extLst>
      <p:ext uri="{BB962C8B-B14F-4D97-AF65-F5344CB8AC3E}">
        <p14:creationId xmlns:p14="http://schemas.microsoft.com/office/powerpoint/2010/main" val="424186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12F4C-D925-7B76-B5FC-3E29B1D2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Our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993801-D6BC-1F67-C939-D3B7E167D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8807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06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E2D3A-43B0-BF53-87AE-05B2FEC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1FE7744-2516-EF14-A994-6CAD39D8E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80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66472-2F34-9038-294E-6998C346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Workload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CF2F1B-E075-40F9-D675-8C603E7AC661}"/>
              </a:ext>
            </a:extLst>
          </p:cNvPr>
          <p:cNvSpPr>
            <a:spLocks/>
          </p:cNvSpPr>
          <p:nvPr/>
        </p:nvSpPr>
        <p:spPr>
          <a:xfrm>
            <a:off x="1293332" y="2127820"/>
            <a:ext cx="3191469" cy="4177564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Daniel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 method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Comparison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FDF42-4DD5-3EF9-4C73-D6FD227972B6}"/>
              </a:ext>
            </a:extLst>
          </p:cNvPr>
          <p:cNvSpPr txBox="1">
            <a:spLocks/>
          </p:cNvSpPr>
          <p:nvPr/>
        </p:nvSpPr>
        <p:spPr>
          <a:xfrm>
            <a:off x="7731139" y="2112579"/>
            <a:ext cx="3191469" cy="4177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77824">
              <a:spcBef>
                <a:spcPts val="960"/>
              </a:spcBef>
              <a:buNone/>
            </a:pPr>
            <a:r>
              <a:rPr lang="en-US" sz="26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Iramir</a:t>
            </a:r>
            <a:endParaRPr lang="en-US" sz="26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method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page output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Design</a:t>
            </a:r>
          </a:p>
          <a:p>
            <a:pPr marL="219456" indent="-219456" defTabSz="877824">
              <a:spcBef>
                <a:spcPts val="960"/>
              </a:spcBef>
            </a:pPr>
            <a:endParaRPr lang="en-US" sz="26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35AF1-5AAA-C687-1E41-B416C8A70FD8}"/>
              </a:ext>
            </a:extLst>
          </p:cNvPr>
          <p:cNvSpPr txBox="1">
            <a:spLocks/>
          </p:cNvSpPr>
          <p:nvPr/>
        </p:nvSpPr>
        <p:spPr>
          <a:xfrm>
            <a:off x="4539669" y="2112579"/>
            <a:ext cx="3191469" cy="4177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77824">
              <a:spcBef>
                <a:spcPts val="960"/>
              </a:spcBef>
              <a:buNone/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Vince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directory &amp; file standards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</a:t>
            </a: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design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Lead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2688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268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Guru</a:t>
            </a:r>
          </a:p>
          <a:p>
            <a:pPr marL="219456" indent="-219456" defTabSz="877824">
              <a:spcBef>
                <a:spcPts val="960"/>
              </a:spcBef>
            </a:pPr>
            <a:endParaRPr lang="en-US" sz="268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7E156-FF15-16AB-B799-F3E2DFA4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Final product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892636-5849-3B90-F2F2-467D94C6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1" y="3661859"/>
            <a:ext cx="4114636" cy="2171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42C42-0243-161D-9FE1-9F53B41F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16" y="783905"/>
            <a:ext cx="4652393" cy="2094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3458D-4399-AC18-F83B-D1FFC456E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162" y="3644040"/>
            <a:ext cx="3877216" cy="185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8FF08-C898-126A-417B-F6417504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366" y="766086"/>
            <a:ext cx="3811434" cy="18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2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1AD1D-5791-A231-35D2-B4BC7201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AD8DB-AC52-2586-8224-82D77B79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441920"/>
            <a:ext cx="7225748" cy="39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1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7878-7240-BAAE-F389-69BD08EA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0210-C443-1E0C-658F-4743830C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2E8E81D-0D5C-9328-6EEA-2ED77A768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4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115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CPS3525</vt:lpstr>
      <vt:lpstr>Our Project</vt:lpstr>
      <vt:lpstr>Challenges</vt:lpstr>
      <vt:lpstr>Workload</vt:lpstr>
      <vt:lpstr>Final product</vt:lpstr>
      <vt:lpstr>UML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CPS3525</dc:title>
  <dc:creator>Daniel Joseph Lordelo</dc:creator>
  <cp:lastModifiedBy>Daniel Joseph Lordelo</cp:lastModifiedBy>
  <cp:revision>16</cp:revision>
  <dcterms:created xsi:type="dcterms:W3CDTF">2024-05-04T15:57:31Z</dcterms:created>
  <dcterms:modified xsi:type="dcterms:W3CDTF">2024-05-04T20:29:54Z</dcterms:modified>
</cp:coreProperties>
</file>