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bookmarkIdSeed="2">
  <p:sldMasterIdLst>
    <p:sldMasterId id="2147483685" r:id="rId12"/>
  </p:sldMasterIdLst>
  <p:notesMasterIdLst>
    <p:notesMasterId r:id="rId14"/>
  </p:notesMasterIdLst>
  <p:sldIdLst>
    <p:sldId id="308" r:id="rId16"/>
    <p:sldId id="349" r:id="rId17"/>
    <p:sldId id="350" r:id="rId18"/>
    <p:sldId id="341" r:id="rId19"/>
    <p:sldId id="351" r:id="rId20"/>
    <p:sldId id="352" r:id="rId21"/>
  </p:sldIdLst>
  <p:sldSz cx="12241530" cy="684085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0">
          <p15:clr>
            <a:srgbClr val="A4A3A4"/>
          </p15:clr>
        </p15:guide>
        <p15:guide id="2" pos="385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3F3F"/>
    <a:srgbClr val="05DBE3"/>
    <a:srgbClr val="E9181D"/>
    <a:srgbClr val="6EBEE8"/>
    <a:srgbClr val="72A8D8"/>
    <a:srgbClr val="2BCED9"/>
    <a:srgbClr val="5AB79E"/>
    <a:srgbClr val="3268C4"/>
    <a:srgbClr val="07C2CB"/>
    <a:srgbClr val="07AD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391" autoAdjust="0"/>
    <p:restoredTop sz="75458" autoAdjust="0"/>
  </p:normalViewPr>
  <p:slideViewPr>
    <p:cSldViewPr snapToGrid="1" snapToObjects="1">
      <p:cViewPr>
        <p:scale>
          <a:sx n="88" d="100"/>
          <a:sy n="88" d="100"/>
        </p:scale>
        <p:origin x="-120" y="-552"/>
      </p:cViewPr>
      <p:guideLst>
        <p:guide orient="horz" pos="215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5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20" name="양쪽 모서리가 둥근 사각형 19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20006" y="3899417"/>
            <a:ext cx="10802358" cy="177036"/>
            <a:chOff x="720006" y="3763611"/>
            <a:chExt cx="10802358" cy="177036"/>
          </a:xfrm>
        </p:grpSpPr>
        <p:cxnSp>
          <p:nvCxnSpPr>
            <p:cNvPr id="3" name="직선 연결선 2"/>
            <p:cNvCxnSpPr>
              <a:endCxn id="4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987442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12580" y="2242843"/>
            <a:ext cx="2509087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STRENGTH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477380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WEAKNESS</a:t>
            </a:r>
            <a:endParaRPr lang="en-US" altLang="ko-KR" sz="1400" spc="-50" dirty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245533" y="2242843"/>
            <a:ext cx="2515792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OPPORTUNIES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9013685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THREAT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643995" y="3813022"/>
            <a:ext cx="64625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4412148" y="3811892"/>
            <a:ext cx="70051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7144453" y="381076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>
          <a:xfrm>
            <a:off x="9912605" y="380963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9" r:id="rId3"/>
    <p:sldLayoutId id="2147483678" r:id="rId4"/>
    <p:sldLayoutId id="2147483681" r:id="rId5"/>
    <p:sldLayoutId id="2147483680" r:id="rId6"/>
    <p:sldLayoutId id="2147483679" r:id="rId7"/>
    <p:sldLayoutId id="2147483649" r:id="rId8"/>
    <p:sldLayoutId id="2147483669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553998"/>
          </a:xfrm>
        </p:spPr>
        <p:txBody>
          <a:bodyPr/>
          <a:lstStyle/>
          <a:p>
            <a:r>
              <a:rPr lang="ko-KR" altLang="en-US" dirty="0" smtClean="0"/>
              <a:t>디펜스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7416750" y="4860429"/>
            <a:ext cx="41924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+mn-lt"/>
                <a:ea typeface="+mj-ea"/>
              </a:rPr>
              <a:t>2013184043 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+mn-lt"/>
                <a:ea typeface="+mj-ea"/>
              </a:rPr>
              <a:t>게임공학부 엔터테인먼트컴퓨팅 전공 </a:t>
            </a:r>
            <a:endParaRPr lang="en-US" altLang="ko-KR" sz="1800" b="1" dirty="0" smtClean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+mn-lt"/>
                <a:ea typeface="+mj-ea"/>
              </a:rPr>
              <a:t>양태윤</a:t>
            </a:r>
            <a:endParaRPr lang="ko-KR" altLang="en-US" sz="18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70" y="467941"/>
            <a:ext cx="1872208" cy="861774"/>
          </a:xfrm>
        </p:spPr>
        <p:txBody>
          <a:bodyPr/>
          <a:lstStyle/>
          <a:p>
            <a:r>
              <a:rPr lang="en-US" altLang="ko-KR" sz="2800" dirty="0" smtClean="0">
                <a:latin typeface="+mj-ea"/>
                <a:ea typeface="+mj-ea"/>
              </a:rPr>
              <a:t>Game Concept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998" y="4860429"/>
            <a:ext cx="59046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몰려오는 적들을 다양한 공격을 하는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+mj-ea"/>
                <a:ea typeface="+mj-ea"/>
              </a:rPr>
              <a:t>유닛으로</a:t>
            </a:r>
            <a:r>
              <a:rPr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 방어</a:t>
            </a:r>
            <a:r>
              <a:rPr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prstClr val="black"/>
                </a:solidFill>
                <a:latin typeface="+mj-ea"/>
                <a:ea typeface="+mj-ea"/>
              </a:rPr>
              <a:t>유닛</a:t>
            </a:r>
            <a:r>
              <a:rPr lang="ko-KR" altLang="en-US" sz="1600" b="1" dirty="0" err="1">
                <a:solidFill>
                  <a:prstClr val="black"/>
                </a:solidFill>
                <a:latin typeface="+mj-ea"/>
                <a:ea typeface="+mj-ea"/>
              </a:rPr>
              <a:t>은</a:t>
            </a:r>
            <a:r>
              <a:rPr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 주사위를 통해 무작위로 선택</a:t>
            </a:r>
            <a:r>
              <a:rPr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prstClr val="black"/>
                </a:solidFill>
                <a:latin typeface="+mj-ea"/>
                <a:ea typeface="+mj-ea"/>
              </a:rPr>
              <a:t>유닛들을</a:t>
            </a:r>
            <a:r>
              <a:rPr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 조합해서 업그레이드</a:t>
            </a:r>
            <a:r>
              <a:rPr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8" y="190810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70" y="467941"/>
            <a:ext cx="1872208" cy="430887"/>
          </a:xfrm>
        </p:spPr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메인 화면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9413" y="825046"/>
            <a:ext cx="720080" cy="5619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4626" y="3133107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성벽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4022" y="2484165"/>
            <a:ext cx="1800200" cy="180020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68078" y="31995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몬스터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72534" y="1646200"/>
            <a:ext cx="936104" cy="9361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98086" y="196036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72534" y="2916213"/>
            <a:ext cx="936104" cy="9361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698086" y="32303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72534" y="4199778"/>
            <a:ext cx="936104" cy="9361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98086" y="45139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09038" y="1988528"/>
            <a:ext cx="1728192" cy="1053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97070" y="2330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유닛</a:t>
            </a:r>
            <a:r>
              <a:rPr lang="ko-KR" altLang="en-US" dirty="0" smtClean="0">
                <a:latin typeface="+mj-ea"/>
                <a:ea typeface="+mj-ea"/>
              </a:rPr>
              <a:t> 뽑기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023160" y="3776287"/>
            <a:ext cx="1728192" cy="1053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0311192" y="41186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유닛</a:t>
            </a:r>
            <a:r>
              <a:rPr lang="ko-KR" altLang="en-US" dirty="0" smtClean="0">
                <a:latin typeface="+mj-ea"/>
                <a:ea typeface="+mj-ea"/>
              </a:rPr>
              <a:t> 조합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054141" y="3117461"/>
            <a:ext cx="1152128" cy="470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53054" y="183995"/>
            <a:ext cx="1310266" cy="584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금화 </a:t>
            </a:r>
            <a:r>
              <a:rPr lang="en-US" altLang="ko-KR" dirty="0" smtClean="0">
                <a:solidFill>
                  <a:schemeClr val="tx1"/>
                </a:solidFill>
              </a:rPr>
              <a:t>: 0G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 rot="10800000">
            <a:off x="9674811" y="5055823"/>
            <a:ext cx="1774386" cy="740709"/>
          </a:xfrm>
          <a:prstGeom prst="wedgeRect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772646" y="513379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위에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올려서 조합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5" name="아래쪽 화살표 24"/>
          <p:cNvSpPr/>
          <p:nvPr/>
        </p:nvSpPr>
        <p:spPr>
          <a:xfrm rot="19110992">
            <a:off x="9567089" y="960080"/>
            <a:ext cx="344187" cy="86034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30353" y="365335"/>
            <a:ext cx="136815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위에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올려서 뽑기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472534" y="377699"/>
            <a:ext cx="1512168" cy="89469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621314" y="461481"/>
            <a:ext cx="1214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커서을</a:t>
            </a:r>
            <a:r>
              <a:rPr lang="ko-KR" altLang="en-US" sz="1600" dirty="0" smtClean="0">
                <a:latin typeface="+mj-ea"/>
                <a:ea typeface="+mj-ea"/>
              </a:rPr>
              <a:t> 통해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err="1" smtClean="0">
                <a:latin typeface="+mj-ea"/>
                <a:ea typeface="+mj-ea"/>
              </a:rPr>
              <a:t>유닛</a:t>
            </a:r>
            <a:r>
              <a:rPr lang="ko-KR" altLang="en-US" sz="1600" dirty="0" smtClean="0">
                <a:latin typeface="+mj-ea"/>
                <a:ea typeface="+mj-ea"/>
              </a:rPr>
              <a:t> 이동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66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1980" cy="948055"/>
          </a:xfrm>
        </p:spPr>
        <p:txBody>
          <a:bodyPr/>
          <a:lstStyle/>
          <a:p>
            <a:r>
              <a:rPr lang="en-US" altLang="ko-KR" sz="2800" dirty="0" smtClean="0">
                <a:latin typeface="+mj-ea"/>
                <a:ea typeface="+mj-ea"/>
              </a:rPr>
              <a:t>Game</a:t>
            </a:r>
          </a:p>
          <a:p>
            <a:r>
              <a:rPr lang="en-US" altLang="ko-KR" sz="2800" dirty="0" smtClean="0">
                <a:latin typeface="+mj-ea"/>
                <a:ea typeface="+mj-ea"/>
              </a:rPr>
              <a:t>Process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10" y="266700"/>
            <a:ext cx="312420" cy="520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40" y="956310"/>
            <a:ext cx="5435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060" y="189865"/>
            <a:ext cx="674370" cy="67437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8060" y="956310"/>
            <a:ext cx="8413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7915" y="187960"/>
            <a:ext cx="674370" cy="6743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445" y="987425"/>
            <a:ext cx="5759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48005" y="2294255"/>
            <a:ext cx="4582160" cy="4388485"/>
            <a:chOff x="548005" y="2294255"/>
            <a:chExt cx="4582160" cy="4388485"/>
          </a:xfrm>
        </p:grpSpPr>
        <p:sp>
          <p:nvSpPr>
            <p:cNvPr id="35" name="직사각형 34"/>
            <p:cNvSpPr/>
            <p:nvPr/>
          </p:nvSpPr>
          <p:spPr>
            <a:xfrm>
              <a:off x="548005" y="2294255"/>
              <a:ext cx="4582160" cy="3030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553460" y="3109595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457960" y="3074035"/>
              <a:ext cx="504190" cy="504190"/>
            </a:xfrm>
            <a:prstGeom prst="ellipse">
              <a:avLst/>
            </a:prstGeom>
            <a:solidFill>
              <a:srgbClr val="FF3F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638425" y="2680970"/>
              <a:ext cx="433070" cy="13684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665" y="5436235"/>
              <a:ext cx="4420870" cy="12465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기본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한명</a:t>
              </a:r>
              <a:r>
                <a:rPr lang="en-US" altLang="ko-KR" sz="1600" dirty="0" smtClean="0">
                  <a:latin typeface="+mj-ea"/>
                  <a:ea typeface="+mj-ea"/>
                </a:rPr>
                <a:t>. 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유닛들은</a:t>
              </a:r>
              <a:r>
                <a:rPr lang="en-US" altLang="ko-KR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성벽안에서</a:t>
              </a:r>
              <a:r>
                <a:rPr lang="ko-KR" altLang="en-US" sz="1600" dirty="0" smtClean="0">
                  <a:latin typeface="+mj-ea"/>
                  <a:ea typeface="+mj-ea"/>
                </a:rPr>
                <a:t>  </a:t>
              </a:r>
              <a:r>
                <a:rPr lang="ko-KR" altLang="en-US" sz="1600" dirty="0" smtClean="0">
                  <a:latin typeface="+mj-ea"/>
                  <a:ea typeface="+mj-ea"/>
                </a:rPr>
                <a:t>공격</a:t>
              </a:r>
              <a:r>
                <a:rPr lang="en-US" altLang="ko-KR" sz="1600" dirty="0">
                  <a:latin typeface="+mj-ea"/>
                  <a:ea typeface="+mj-ea"/>
                </a:rPr>
                <a:t>.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몬스터를</a:t>
              </a:r>
              <a:r>
                <a:rPr lang="ko-KR" altLang="en-US" sz="1600" dirty="0" smtClean="0">
                  <a:latin typeface="+mj-ea"/>
                  <a:ea typeface="+mj-ea"/>
                </a:rPr>
                <a:t> 잡으면 금화 획득</a:t>
              </a:r>
              <a:r>
                <a:rPr lang="en-US" altLang="ko-KR" sz="1600" dirty="0" smtClean="0">
                  <a:latin typeface="+mj-ea"/>
                  <a:ea typeface="+mj-ea"/>
                </a:rPr>
                <a:t>.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 rot="10800000">
              <a:off x="2103755" y="2898775"/>
              <a:ext cx="1332865" cy="8534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270" y="3156585"/>
              <a:ext cx="782320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공격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50635" y="2294890"/>
            <a:ext cx="5174615" cy="4339590"/>
            <a:chOff x="6350635" y="2294890"/>
            <a:chExt cx="5174615" cy="4339590"/>
          </a:xfrm>
        </p:grpSpPr>
        <p:sp>
          <p:nvSpPr>
            <p:cNvPr id="118" name="직사각형 117"/>
            <p:cNvSpPr>
              <a:spLocks/>
            </p:cNvSpPr>
            <p:nvPr/>
          </p:nvSpPr>
          <p:spPr>
            <a:xfrm rot="0">
              <a:off x="6541135" y="2294890"/>
              <a:ext cx="4582795" cy="3030855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9" name="타원 118"/>
            <p:cNvSpPr>
              <a:spLocks/>
            </p:cNvSpPr>
            <p:nvPr/>
          </p:nvSpPr>
          <p:spPr>
            <a:xfrm rot="0">
              <a:off x="9483725" y="331787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0" name="타원 119"/>
            <p:cNvSpPr>
              <a:spLocks/>
            </p:cNvSpPr>
            <p:nvPr/>
          </p:nvSpPr>
          <p:spPr>
            <a:xfrm rot="0">
              <a:off x="6726555" y="3246120"/>
              <a:ext cx="504825" cy="504825"/>
            </a:xfrm>
            <a:prstGeom prst="ellipse"/>
            <a:solidFill>
              <a:srgbClr val="FF3F3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1" name="직사각형 120"/>
            <p:cNvSpPr>
              <a:spLocks/>
            </p:cNvSpPr>
            <p:nvPr/>
          </p:nvSpPr>
          <p:spPr>
            <a:xfrm rot="0">
              <a:off x="8653780" y="274828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 rot="0">
              <a:off x="6350635" y="5436235"/>
              <a:ext cx="5175250" cy="1198880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몬스터도 성벽이 사정거리 안에 들면 성벽을 공격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일정 수의 몬스터를 잡으면 스테이지 종료 후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휴식기간 후에 다음 스테이지 돌입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23" name="오른쪽 화살표 122"/>
            <p:cNvSpPr>
              <a:spLocks/>
            </p:cNvSpPr>
            <p:nvPr/>
          </p:nvSpPr>
          <p:spPr>
            <a:xfrm rot="0">
              <a:off x="7320915" y="3089910"/>
              <a:ext cx="1333500" cy="854075"/>
            </a:xfrm>
            <a:prstGeom prst="rightArrow"/>
            <a:solidFill>
              <a:schemeClr val="bg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4" name="TextBox 123"/>
            <p:cNvSpPr txBox="1">
              <a:spLocks/>
            </p:cNvSpPr>
            <p:nvPr/>
          </p:nvSpPr>
          <p:spPr>
            <a:xfrm rot="0">
              <a:off x="7662545" y="3328670"/>
              <a:ext cx="782955" cy="33909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공격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5441315" y="3818255"/>
            <a:ext cx="702310" cy="4603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 rot="0">
            <a:off x="572770" y="1566545"/>
            <a:ext cx="111169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나눔고딕 ExtraBold" charset="0"/>
                <a:ea typeface="나눔고딕 ExtraBold" charset="0"/>
              </a:rPr>
              <a:t>성벽이 무너지면 패배, 성벽이 무너지지 않고 마지막 보스를 잡으면 승리</a:t>
            </a:r>
            <a:endParaRPr lang="ko-KR" altLang="en-US" sz="2400" cap="none" dirty="0" smtClean="0" b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1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70" y="467941"/>
            <a:ext cx="1872208" cy="947952"/>
          </a:xfrm>
        </p:spPr>
        <p:txBody>
          <a:bodyPr/>
          <a:lstStyle/>
          <a:p>
            <a:r>
              <a:rPr lang="en-US" altLang="ko-KR" sz="2800" dirty="0" smtClean="0">
                <a:latin typeface="+mj-ea"/>
                <a:ea typeface="+mj-ea"/>
              </a:rPr>
              <a:t>Game</a:t>
            </a:r>
          </a:p>
          <a:p>
            <a:r>
              <a:rPr lang="en-US" altLang="ko-KR" sz="2800" dirty="0" smtClean="0">
                <a:latin typeface="+mj-ea"/>
                <a:ea typeface="+mj-ea"/>
              </a:rPr>
              <a:t>Process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42" y="266602"/>
            <a:ext cx="312544" cy="5206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28" y="956496"/>
            <a:ext cx="54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7986" y="189670"/>
            <a:ext cx="674548" cy="674548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7986" y="956497"/>
            <a:ext cx="84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8077" y="187835"/>
            <a:ext cx="674548" cy="6745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319" y="98727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7448" y="268959"/>
            <a:ext cx="633841" cy="520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62929" y="947141"/>
            <a:ext cx="9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>
                <a:latin typeface="+mj-ea"/>
                <a:ea typeface="+mj-ea"/>
              </a:rPr>
              <a:t>유닛</a:t>
            </a:r>
            <a:r>
              <a:rPr lang="ko-KR" altLang="en-US" sz="1400" dirty="0" smtClean="0">
                <a:latin typeface="+mj-ea"/>
                <a:ea typeface="+mj-ea"/>
              </a:rPr>
              <a:t> 뽑기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20958" y="264767"/>
            <a:ext cx="633841" cy="5206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6396" y="970443"/>
            <a:ext cx="92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>
                <a:latin typeface="+mj-ea"/>
                <a:ea typeface="+mj-ea"/>
              </a:rPr>
              <a:t>유닛</a:t>
            </a:r>
            <a:r>
              <a:rPr lang="ko-KR" altLang="en-US" sz="1400" dirty="0" smtClean="0">
                <a:latin typeface="+mj-ea"/>
                <a:ea typeface="+mj-ea"/>
              </a:rPr>
              <a:t> 조합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769" y="1934176"/>
            <a:ext cx="4582036" cy="3029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82822" y="2798514"/>
            <a:ext cx="433041" cy="1368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1624" y="5148461"/>
            <a:ext cx="321144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유닛뽑기장소에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넣으면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골드를 소비해서 무작위로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생성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17111" y="3912345"/>
            <a:ext cx="432048" cy="4320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95469" y="3107486"/>
            <a:ext cx="633841" cy="520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96772" y="3173405"/>
            <a:ext cx="432048" cy="4320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399602" y="3554339"/>
            <a:ext cx="807073" cy="444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79522" y="2808137"/>
            <a:ext cx="432048" cy="4320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65639" y="2550237"/>
            <a:ext cx="116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새로운 </a:t>
            </a:r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2249159" y="3066180"/>
            <a:ext cx="957516" cy="227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524503" y="1934176"/>
            <a:ext cx="4582036" cy="4414613"/>
            <a:chOff x="5577679" y="1866089"/>
            <a:chExt cx="4582036" cy="4414613"/>
          </a:xfrm>
        </p:grpSpPr>
        <p:sp>
          <p:nvSpPr>
            <p:cNvPr id="41" name="직사각형 40"/>
            <p:cNvSpPr/>
            <p:nvPr/>
          </p:nvSpPr>
          <p:spPr>
            <a:xfrm>
              <a:off x="5577679" y="1866089"/>
              <a:ext cx="4582036" cy="30299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968121" y="2793693"/>
              <a:ext cx="433041" cy="13681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91998" y="3811453"/>
              <a:ext cx="432048" cy="432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921673" y="2981009"/>
              <a:ext cx="981685" cy="1059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9172109" y="3061850"/>
              <a:ext cx="432048" cy="432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9084848" y="3534511"/>
              <a:ext cx="432048" cy="432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62973" y="5034207"/>
              <a:ext cx="3211447" cy="12464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유닛조합장소에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유닛을</a:t>
              </a:r>
              <a:r>
                <a:rPr lang="ko-KR" altLang="en-US" sz="1600" dirty="0" smtClean="0">
                  <a:latin typeface="+mj-ea"/>
                  <a:ea typeface="+mj-ea"/>
                </a:rPr>
                <a:t> 넣고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넣은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유닛이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조합식에</a:t>
              </a:r>
              <a:r>
                <a:rPr lang="ko-KR" altLang="en-US" sz="1600" dirty="0" smtClean="0">
                  <a:latin typeface="+mj-ea"/>
                  <a:ea typeface="+mj-ea"/>
                </a:rPr>
                <a:t> 있으면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새로운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유닛을</a:t>
              </a:r>
              <a:r>
                <a:rPr lang="ko-KR" altLang="en-US" sz="1600" dirty="0" smtClean="0">
                  <a:latin typeface="+mj-ea"/>
                  <a:ea typeface="+mj-ea"/>
                </a:rPr>
                <a:t> 생성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7931417" y="3534511"/>
              <a:ext cx="807073" cy="444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 flipV="1">
              <a:off x="7724046" y="2945170"/>
              <a:ext cx="957516" cy="22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6718120" y="3811453"/>
              <a:ext cx="432048" cy="432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5414" y="2620752"/>
              <a:ext cx="432048" cy="4320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816" y="3106726"/>
              <a:ext cx="116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+mj-ea"/>
                  <a:ea typeface="+mj-ea"/>
                </a:rPr>
                <a:t>새로운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유닛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8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1980" cy="431165"/>
          </a:xfrm>
        </p:spPr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개발 범위</a:t>
            </a:r>
            <a:endParaRPr lang="ko-KR" altLang="en-US" sz="3600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47700" y="1259840"/>
          <a:ext cx="8858250" cy="50450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52115"/>
                <a:gridCol w="2952750"/>
                <a:gridCol w="2953385"/>
              </a:tblGrid>
              <a:tr h="70294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최소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추가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캐릭터 컨트롤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마우스 클릭위치로 이동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X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캐릭터 기술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일정 범위 접근 시 자동공격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불, 얼음, 독 속성의 특수 공격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맵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메인 맵 하나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최종보스, 중간보스 맵 추가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적 AI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스폰된 위치에서 직선으로 이동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공격을 제일 적게 받는 곳으로 이동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난이도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난이도 증가시 체력 및 공격력 증가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스테이지 별로 다양한 몬스터 추가로 등장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몬스터 별 특성.(화염공격 면역등)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140779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게임기능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적 제거시 골드획득.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조합식은 i키를 통해 열람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숨겨진 조합식 있음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스테이지 클리어 시 30초의 휴식시간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조합과 생성은 아무때나 가능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조합을 통해 얻은 상위등급의 유닛은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  기본공격외에 추가 스킬을 가진다.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유닛생성 시 일정 확률로 높은 등급 유닛을 얻는다.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사운드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몬스터 및 플레이어 유닛 공격 사운드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승리, 패배 음악. 다양한 공격 사운드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애니메이션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공격, 사망 애니메이션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캐릭터 별 애니메이션</a:t>
                      </a:r>
                      <a:endParaRPr lang="ko-KR" altLang="en-US" sz="1100" kern="1200" dirty="0" smtClean="0" cap="none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2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87</Paragraphs>
  <Words>268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주소현</dc:creator>
  <cp:lastModifiedBy>양태윤</cp:lastModifiedBy>
  <dc:title>PowerPoint 프레젠테이션</dc:title>
  <dcterms:modified xsi:type="dcterms:W3CDTF">2017-10-16T08:30:49Z</dcterms:modified>
</cp:coreProperties>
</file>